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670" r:id="rId1"/>
  </p:sldMasterIdLst>
  <p:notesMasterIdLst>
    <p:notesMasterId r:id="rId23"/>
  </p:notesMasterIdLst>
  <p:sldIdLst>
    <p:sldId id="267" r:id="rId2"/>
    <p:sldId id="268" r:id="rId3"/>
    <p:sldId id="257" r:id="rId4"/>
    <p:sldId id="258" r:id="rId5"/>
    <p:sldId id="280" r:id="rId6"/>
    <p:sldId id="269" r:id="rId7"/>
    <p:sldId id="281" r:id="rId8"/>
    <p:sldId id="270" r:id="rId9"/>
    <p:sldId id="259" r:id="rId10"/>
    <p:sldId id="260" r:id="rId11"/>
    <p:sldId id="261" r:id="rId12"/>
    <p:sldId id="271" r:id="rId13"/>
    <p:sldId id="272" r:id="rId14"/>
    <p:sldId id="264" r:id="rId15"/>
    <p:sldId id="279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AE140B-19C7-46CF-B628-50BFC6B9E5CE}" v="2" dt="2024-12-21T02:51:54.7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19"/>
  </p:normalViewPr>
  <p:slideViewPr>
    <p:cSldViewPr snapToGrid="0">
      <p:cViewPr>
        <p:scale>
          <a:sx n="113" d="100"/>
          <a:sy n="113" d="100"/>
        </p:scale>
        <p:origin x="-477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thendhar Karukola" userId="8ddee6f1a47b1d00" providerId="LiveId" clId="{F6AE140B-19C7-46CF-B628-50BFC6B9E5CE}"/>
    <pc:docChg chg="undo custSel addSld delSld modSld sldOrd">
      <pc:chgData name="Jithendhar Karukola" userId="8ddee6f1a47b1d00" providerId="LiveId" clId="{F6AE140B-19C7-46CF-B628-50BFC6B9E5CE}" dt="2024-12-21T03:06:18.992" v="97" actId="27614"/>
      <pc:docMkLst>
        <pc:docMk/>
      </pc:docMkLst>
      <pc:sldChg chg="addSp delSp modSp new mod ord setBg">
        <pc:chgData name="Jithendhar Karukola" userId="8ddee6f1a47b1d00" providerId="LiveId" clId="{F6AE140B-19C7-46CF-B628-50BFC6B9E5CE}" dt="2024-12-21T03:05:32.501" v="89" actId="26606"/>
        <pc:sldMkLst>
          <pc:docMk/>
          <pc:sldMk cId="3584919729" sldId="280"/>
        </pc:sldMkLst>
        <pc:spChg chg="add mod ord">
          <ac:chgData name="Jithendhar Karukola" userId="8ddee6f1a47b1d00" providerId="LiveId" clId="{F6AE140B-19C7-46CF-B628-50BFC6B9E5CE}" dt="2024-12-21T03:05:32.501" v="89" actId="26606"/>
          <ac:spMkLst>
            <pc:docMk/>
            <pc:sldMk cId="3584919729" sldId="280"/>
            <ac:spMk id="5" creationId="{496ABF77-3919-8D02-777A-E5CF76BAE89C}"/>
          </ac:spMkLst>
        </pc:spChg>
        <pc:spChg chg="add del">
          <ac:chgData name="Jithendhar Karukola" userId="8ddee6f1a47b1d00" providerId="LiveId" clId="{F6AE140B-19C7-46CF-B628-50BFC6B9E5CE}" dt="2024-12-21T03:05:28.208" v="86" actId="26606"/>
          <ac:spMkLst>
            <pc:docMk/>
            <pc:sldMk cId="3584919729" sldId="280"/>
            <ac:spMk id="38" creationId="{33008093-012F-4D0C-BED4-BEEFF11CA0F3}"/>
          </ac:spMkLst>
        </pc:spChg>
        <pc:spChg chg="add del">
          <ac:chgData name="Jithendhar Karukola" userId="8ddee6f1a47b1d00" providerId="LiveId" clId="{F6AE140B-19C7-46CF-B628-50BFC6B9E5CE}" dt="2024-12-21T03:05:28.208" v="86" actId="26606"/>
          <ac:spMkLst>
            <pc:docMk/>
            <pc:sldMk cId="3584919729" sldId="280"/>
            <ac:spMk id="66" creationId="{88E45477-FC3F-489E-8195-02E95852F62D}"/>
          </ac:spMkLst>
        </pc:spChg>
        <pc:spChg chg="add del">
          <ac:chgData name="Jithendhar Karukola" userId="8ddee6f1a47b1d00" providerId="LiveId" clId="{F6AE140B-19C7-46CF-B628-50BFC6B9E5CE}" dt="2024-12-21T03:05:32.477" v="88" actId="26606"/>
          <ac:spMkLst>
            <pc:docMk/>
            <pc:sldMk cId="3584919729" sldId="280"/>
            <ac:spMk id="92" creationId="{970A98CA-71CF-41CD-937B-850795886A59}"/>
          </ac:spMkLst>
        </pc:spChg>
        <pc:spChg chg="add del">
          <ac:chgData name="Jithendhar Karukola" userId="8ddee6f1a47b1d00" providerId="LiveId" clId="{F6AE140B-19C7-46CF-B628-50BFC6B9E5CE}" dt="2024-12-21T03:05:32.477" v="88" actId="26606"/>
          <ac:spMkLst>
            <pc:docMk/>
            <pc:sldMk cId="3584919729" sldId="280"/>
            <ac:spMk id="113" creationId="{57FEE73E-FB69-4E9E-BF08-78CA1886256E}"/>
          </ac:spMkLst>
        </pc:spChg>
        <pc:spChg chg="add">
          <ac:chgData name="Jithendhar Karukola" userId="8ddee6f1a47b1d00" providerId="LiveId" clId="{F6AE140B-19C7-46CF-B628-50BFC6B9E5CE}" dt="2024-12-21T03:05:32.501" v="89" actId="26606"/>
          <ac:spMkLst>
            <pc:docMk/>
            <pc:sldMk cId="3584919729" sldId="280"/>
            <ac:spMk id="119" creationId="{78AC28A1-8971-45B2-B21A-071B52AD12C6}"/>
          </ac:spMkLst>
        </pc:spChg>
        <pc:grpChg chg="add del">
          <ac:chgData name="Jithendhar Karukola" userId="8ddee6f1a47b1d00" providerId="LiveId" clId="{F6AE140B-19C7-46CF-B628-50BFC6B9E5CE}" dt="2024-12-21T03:05:28.208" v="86" actId="26606"/>
          <ac:grpSpMkLst>
            <pc:docMk/>
            <pc:sldMk cId="3584919729" sldId="280"/>
            <ac:grpSpMk id="12" creationId="{9A517D76-CE12-47A5-BD95-9A8F05070B27}"/>
          </ac:grpSpMkLst>
        </pc:grpChg>
        <pc:grpChg chg="add del">
          <ac:chgData name="Jithendhar Karukola" userId="8ddee6f1a47b1d00" providerId="LiveId" clId="{F6AE140B-19C7-46CF-B628-50BFC6B9E5CE}" dt="2024-12-21T03:05:28.208" v="86" actId="26606"/>
          <ac:grpSpMkLst>
            <pc:docMk/>
            <pc:sldMk cId="3584919729" sldId="280"/>
            <ac:grpSpMk id="33" creationId="{445D6626-A6F2-4475-922C-BE42D3365F27}"/>
          </ac:grpSpMkLst>
        </pc:grpChg>
        <pc:grpChg chg="add del">
          <ac:chgData name="Jithendhar Karukola" userId="8ddee6f1a47b1d00" providerId="LiveId" clId="{F6AE140B-19C7-46CF-B628-50BFC6B9E5CE}" dt="2024-12-21T03:05:28.208" v="86" actId="26606"/>
          <ac:grpSpMkLst>
            <pc:docMk/>
            <pc:sldMk cId="3584919729" sldId="280"/>
            <ac:grpSpMk id="40" creationId="{13DFFFD4-4F03-42EE-8CC9-6778E314773C}"/>
          </ac:grpSpMkLst>
        </pc:grpChg>
        <pc:grpChg chg="add del">
          <ac:chgData name="Jithendhar Karukola" userId="8ddee6f1a47b1d00" providerId="LiveId" clId="{F6AE140B-19C7-46CF-B628-50BFC6B9E5CE}" dt="2024-12-21T03:05:28.208" v="86" actId="26606"/>
          <ac:grpSpMkLst>
            <pc:docMk/>
            <pc:sldMk cId="3584919729" sldId="280"/>
            <ac:grpSpMk id="61" creationId="{D228103D-FF59-416F-98F7-7B395C02B44B}"/>
          </ac:grpSpMkLst>
        </pc:grpChg>
        <pc:grpChg chg="add del">
          <ac:chgData name="Jithendhar Karukola" userId="8ddee6f1a47b1d00" providerId="LiveId" clId="{F6AE140B-19C7-46CF-B628-50BFC6B9E5CE}" dt="2024-12-21T03:05:32.477" v="88" actId="26606"/>
          <ac:grpSpMkLst>
            <pc:docMk/>
            <pc:sldMk cId="3584919729" sldId="280"/>
            <ac:grpSpMk id="68" creationId="{9A517D76-CE12-47A5-BD95-9A8F05070B27}"/>
          </ac:grpSpMkLst>
        </pc:grpChg>
        <pc:grpChg chg="add del">
          <ac:chgData name="Jithendhar Karukola" userId="8ddee6f1a47b1d00" providerId="LiveId" clId="{F6AE140B-19C7-46CF-B628-50BFC6B9E5CE}" dt="2024-12-21T03:05:32.477" v="88" actId="26606"/>
          <ac:grpSpMkLst>
            <pc:docMk/>
            <pc:sldMk cId="3584919729" sldId="280"/>
            <ac:grpSpMk id="88" creationId="{445D6626-A6F2-4475-922C-BE42D3365F27}"/>
          </ac:grpSpMkLst>
        </pc:grpChg>
        <pc:grpChg chg="add del">
          <ac:chgData name="Jithendhar Karukola" userId="8ddee6f1a47b1d00" providerId="LiveId" clId="{F6AE140B-19C7-46CF-B628-50BFC6B9E5CE}" dt="2024-12-21T03:05:32.477" v="88" actId="26606"/>
          <ac:grpSpMkLst>
            <pc:docMk/>
            <pc:sldMk cId="3584919729" sldId="280"/>
            <ac:grpSpMk id="93" creationId="{6F326EE7-A508-4EF7-AFBF-63D7A596E9EA}"/>
          </ac:grpSpMkLst>
        </pc:grpChg>
        <pc:grpChg chg="add del">
          <ac:chgData name="Jithendhar Karukola" userId="8ddee6f1a47b1d00" providerId="LiveId" clId="{F6AE140B-19C7-46CF-B628-50BFC6B9E5CE}" dt="2024-12-21T03:05:32.477" v="88" actId="26606"/>
          <ac:grpSpMkLst>
            <pc:docMk/>
            <pc:sldMk cId="3584919729" sldId="280"/>
            <ac:grpSpMk id="114" creationId="{9D45FA45-1472-4C71-BA56-6BFB628AD0C5}"/>
          </ac:grpSpMkLst>
        </pc:grpChg>
        <pc:grpChg chg="add">
          <ac:chgData name="Jithendhar Karukola" userId="8ddee6f1a47b1d00" providerId="LiveId" clId="{F6AE140B-19C7-46CF-B628-50BFC6B9E5CE}" dt="2024-12-21T03:05:32.501" v="89" actId="26606"/>
          <ac:grpSpMkLst>
            <pc:docMk/>
            <pc:sldMk cId="3584919729" sldId="280"/>
            <ac:grpSpMk id="117" creationId="{405C197B-9DA4-4144-9ACF-C8A63E380EC5}"/>
          </ac:grpSpMkLst>
        </pc:grpChg>
        <pc:grpChg chg="add">
          <ac:chgData name="Jithendhar Karukola" userId="8ddee6f1a47b1d00" providerId="LiveId" clId="{F6AE140B-19C7-46CF-B628-50BFC6B9E5CE}" dt="2024-12-21T03:05:32.501" v="89" actId="26606"/>
          <ac:grpSpMkLst>
            <pc:docMk/>
            <pc:sldMk cId="3584919729" sldId="280"/>
            <ac:grpSpMk id="118" creationId="{80388DF2-4BFA-41B2-B9DA-DA4786489BB7}"/>
          </ac:grpSpMkLst>
        </pc:grpChg>
        <pc:grpChg chg="add">
          <ac:chgData name="Jithendhar Karukola" userId="8ddee6f1a47b1d00" providerId="LiveId" clId="{F6AE140B-19C7-46CF-B628-50BFC6B9E5CE}" dt="2024-12-21T03:05:32.501" v="89" actId="26606"/>
          <ac:grpSpMkLst>
            <pc:docMk/>
            <pc:sldMk cId="3584919729" sldId="280"/>
            <ac:grpSpMk id="120" creationId="{0CEFD4A9-4915-45D4-A29C-B1CAD18B5655}"/>
          </ac:grpSpMkLst>
        </pc:grpChg>
        <pc:grpChg chg="add">
          <ac:chgData name="Jithendhar Karukola" userId="8ddee6f1a47b1d00" providerId="LiveId" clId="{F6AE140B-19C7-46CF-B628-50BFC6B9E5CE}" dt="2024-12-21T03:05:32.501" v="89" actId="26606"/>
          <ac:grpSpMkLst>
            <pc:docMk/>
            <pc:sldMk cId="3584919729" sldId="280"/>
            <ac:grpSpMk id="121" creationId="{F3A69C04-C895-4DB3-A92A-D57650B62753}"/>
          </ac:grpSpMkLst>
        </pc:grpChg>
        <pc:picChg chg="add mod ord">
          <ac:chgData name="Jithendhar Karukola" userId="8ddee6f1a47b1d00" providerId="LiveId" clId="{F6AE140B-19C7-46CF-B628-50BFC6B9E5CE}" dt="2024-12-21T03:05:32.501" v="89" actId="26606"/>
          <ac:picMkLst>
            <pc:docMk/>
            <pc:sldMk cId="3584919729" sldId="280"/>
            <ac:picMk id="3" creationId="{937F1149-1AB9-F5F0-6143-022AB0E7F143}"/>
          </ac:picMkLst>
        </pc:picChg>
        <pc:picChg chg="add mod ord">
          <ac:chgData name="Jithendhar Karukola" userId="8ddee6f1a47b1d00" providerId="LiveId" clId="{F6AE140B-19C7-46CF-B628-50BFC6B9E5CE}" dt="2024-12-21T03:05:32.501" v="89" actId="26606"/>
          <ac:picMkLst>
            <pc:docMk/>
            <pc:sldMk cId="3584919729" sldId="280"/>
            <ac:picMk id="7" creationId="{F2F43D24-2CF5-9CEB-BD34-520C053ECFD2}"/>
          </ac:picMkLst>
        </pc:picChg>
      </pc:sldChg>
      <pc:sldChg chg="new del">
        <pc:chgData name="Jithendhar Karukola" userId="8ddee6f1a47b1d00" providerId="LiveId" clId="{F6AE140B-19C7-46CF-B628-50BFC6B9E5CE}" dt="2024-12-21T02:48:45.767" v="1" actId="2696"/>
        <pc:sldMkLst>
          <pc:docMk/>
          <pc:sldMk cId="4041586466" sldId="280"/>
        </pc:sldMkLst>
      </pc:sldChg>
      <pc:sldChg chg="addSp delSp modSp new mod setBg">
        <pc:chgData name="Jithendhar Karukola" userId="8ddee6f1a47b1d00" providerId="LiveId" clId="{F6AE140B-19C7-46CF-B628-50BFC6B9E5CE}" dt="2024-12-21T03:06:18.992" v="97" actId="27614"/>
        <pc:sldMkLst>
          <pc:docMk/>
          <pc:sldMk cId="3893919207" sldId="281"/>
        </pc:sldMkLst>
        <pc:spChg chg="add mod ord">
          <ac:chgData name="Jithendhar Karukola" userId="8ddee6f1a47b1d00" providerId="LiveId" clId="{F6AE140B-19C7-46CF-B628-50BFC6B9E5CE}" dt="2024-12-21T03:06:16.684" v="94" actId="26606"/>
          <ac:spMkLst>
            <pc:docMk/>
            <pc:sldMk cId="3893919207" sldId="281"/>
            <ac:spMk id="3" creationId="{2E4E25EB-F44F-7D41-E4BB-AB45A01BD4A0}"/>
          </ac:spMkLst>
        </pc:spChg>
        <pc:spChg chg="add del">
          <ac:chgData name="Jithendhar Karukola" userId="8ddee6f1a47b1d00" providerId="LiveId" clId="{F6AE140B-19C7-46CF-B628-50BFC6B9E5CE}" dt="2024-12-21T03:06:12.783" v="91" actId="26606"/>
          <ac:spMkLst>
            <pc:docMk/>
            <pc:sldMk cId="3893919207" sldId="281"/>
            <ac:spMk id="40" creationId="{61447C45-8C91-4F3C-B0EE-D42910426A9F}"/>
          </ac:spMkLst>
        </pc:spChg>
        <pc:spChg chg="add del">
          <ac:chgData name="Jithendhar Karukola" userId="8ddee6f1a47b1d00" providerId="LiveId" clId="{F6AE140B-19C7-46CF-B628-50BFC6B9E5CE}" dt="2024-12-21T03:06:16.647" v="93" actId="26606"/>
          <ac:spMkLst>
            <pc:docMk/>
            <pc:sldMk cId="3893919207" sldId="281"/>
            <ac:spMk id="92" creationId="{2855A464-91A0-4690-AADF-0BDD308110B8}"/>
          </ac:spMkLst>
        </pc:spChg>
        <pc:spChg chg="add">
          <ac:chgData name="Jithendhar Karukola" userId="8ddee6f1a47b1d00" providerId="LiveId" clId="{F6AE140B-19C7-46CF-B628-50BFC6B9E5CE}" dt="2024-12-21T03:06:16.684" v="94" actId="26606"/>
          <ac:spMkLst>
            <pc:docMk/>
            <pc:sldMk cId="3893919207" sldId="281"/>
            <ac:spMk id="120" creationId="{F143FD37-56AF-48D8-B174-E57174704765}"/>
          </ac:spMkLst>
        </pc:spChg>
        <pc:spChg chg="add">
          <ac:chgData name="Jithendhar Karukola" userId="8ddee6f1a47b1d00" providerId="LiveId" clId="{F6AE140B-19C7-46CF-B628-50BFC6B9E5CE}" dt="2024-12-21T03:06:16.684" v="94" actId="26606"/>
          <ac:spMkLst>
            <pc:docMk/>
            <pc:sldMk cId="3893919207" sldId="281"/>
            <ac:spMk id="123" creationId="{A7DD30CF-BB32-4158-BF9F-A43402CE6EF3}"/>
          </ac:spMkLst>
        </pc:spChg>
        <pc:grpChg chg="add del">
          <ac:chgData name="Jithendhar Karukola" userId="8ddee6f1a47b1d00" providerId="LiveId" clId="{F6AE140B-19C7-46CF-B628-50BFC6B9E5CE}" dt="2024-12-21T03:06:12.783" v="91" actId="26606"/>
          <ac:grpSpMkLst>
            <pc:docMk/>
            <pc:sldMk cId="3893919207" sldId="281"/>
            <ac:grpSpMk id="14" creationId="{69F01D83-DC93-4E19-8F46-9820BC7831A9}"/>
          </ac:grpSpMkLst>
        </pc:grpChg>
        <pc:grpChg chg="add del">
          <ac:chgData name="Jithendhar Karukola" userId="8ddee6f1a47b1d00" providerId="LiveId" clId="{F6AE140B-19C7-46CF-B628-50BFC6B9E5CE}" dt="2024-12-21T03:06:12.783" v="91" actId="26606"/>
          <ac:grpSpMkLst>
            <pc:docMk/>
            <pc:sldMk cId="3893919207" sldId="281"/>
            <ac:grpSpMk id="35" creationId="{DEA867BC-1161-4357-859B-D0B8B1029EA0}"/>
          </ac:grpSpMkLst>
        </pc:grpChg>
        <pc:grpChg chg="add del">
          <ac:chgData name="Jithendhar Karukola" userId="8ddee6f1a47b1d00" providerId="LiveId" clId="{F6AE140B-19C7-46CF-B628-50BFC6B9E5CE}" dt="2024-12-21T03:06:12.783" v="91" actId="26606"/>
          <ac:grpSpMkLst>
            <pc:docMk/>
            <pc:sldMk cId="3893919207" sldId="281"/>
            <ac:grpSpMk id="42" creationId="{A873F03B-D639-421F-A9A8-9FA07153067E}"/>
          </ac:grpSpMkLst>
        </pc:grpChg>
        <pc:grpChg chg="add del">
          <ac:chgData name="Jithendhar Karukola" userId="8ddee6f1a47b1d00" providerId="LiveId" clId="{F6AE140B-19C7-46CF-B628-50BFC6B9E5CE}" dt="2024-12-21T03:06:12.783" v="91" actId="26606"/>
          <ac:grpSpMkLst>
            <pc:docMk/>
            <pc:sldMk cId="3893919207" sldId="281"/>
            <ac:grpSpMk id="63" creationId="{6CD6277F-ABA2-40CF-9908-D15E610BE80B}"/>
          </ac:grpSpMkLst>
        </pc:grpChg>
        <pc:grpChg chg="add del">
          <ac:chgData name="Jithendhar Karukola" userId="8ddee6f1a47b1d00" providerId="LiveId" clId="{F6AE140B-19C7-46CF-B628-50BFC6B9E5CE}" dt="2024-12-21T03:06:16.647" v="93" actId="26606"/>
          <ac:grpSpMkLst>
            <pc:docMk/>
            <pc:sldMk cId="3893919207" sldId="281"/>
            <ac:grpSpMk id="68" creationId="{69F01D83-DC93-4E19-8F46-9820BC7831A9}"/>
          </ac:grpSpMkLst>
        </pc:grpChg>
        <pc:grpChg chg="add del">
          <ac:chgData name="Jithendhar Karukola" userId="8ddee6f1a47b1d00" providerId="LiveId" clId="{F6AE140B-19C7-46CF-B628-50BFC6B9E5CE}" dt="2024-12-21T03:06:16.647" v="93" actId="26606"/>
          <ac:grpSpMkLst>
            <pc:docMk/>
            <pc:sldMk cId="3893919207" sldId="281"/>
            <ac:grpSpMk id="88" creationId="{DEA867BC-1161-4357-859B-D0B8B1029EA0}"/>
          </ac:grpSpMkLst>
        </pc:grpChg>
        <pc:grpChg chg="add del">
          <ac:chgData name="Jithendhar Karukola" userId="8ddee6f1a47b1d00" providerId="LiveId" clId="{F6AE140B-19C7-46CF-B628-50BFC6B9E5CE}" dt="2024-12-21T03:06:16.647" v="93" actId="26606"/>
          <ac:grpSpMkLst>
            <pc:docMk/>
            <pc:sldMk cId="3893919207" sldId="281"/>
            <ac:grpSpMk id="93" creationId="{1B44E19A-9EF4-4A81-ABD2-CF5CAAAD4883}"/>
          </ac:grpSpMkLst>
        </pc:grpChg>
        <pc:grpChg chg="add del">
          <ac:chgData name="Jithendhar Karukola" userId="8ddee6f1a47b1d00" providerId="LiveId" clId="{F6AE140B-19C7-46CF-B628-50BFC6B9E5CE}" dt="2024-12-21T03:06:16.647" v="93" actId="26606"/>
          <ac:grpSpMkLst>
            <pc:docMk/>
            <pc:sldMk cId="3893919207" sldId="281"/>
            <ac:grpSpMk id="113" creationId="{3A98A141-C57B-401F-B321-6DF6D34D8444}"/>
          </ac:grpSpMkLst>
        </pc:grpChg>
        <pc:grpChg chg="add">
          <ac:chgData name="Jithendhar Karukola" userId="8ddee6f1a47b1d00" providerId="LiveId" clId="{F6AE140B-19C7-46CF-B628-50BFC6B9E5CE}" dt="2024-12-21T03:06:16.684" v="94" actId="26606"/>
          <ac:grpSpMkLst>
            <pc:docMk/>
            <pc:sldMk cId="3893919207" sldId="281"/>
            <ac:grpSpMk id="118" creationId="{0B46D094-9D10-45BD-BE9D-E4AFE2FE30B6}"/>
          </ac:grpSpMkLst>
        </pc:grpChg>
        <pc:grpChg chg="add">
          <ac:chgData name="Jithendhar Karukola" userId="8ddee6f1a47b1d00" providerId="LiveId" clId="{F6AE140B-19C7-46CF-B628-50BFC6B9E5CE}" dt="2024-12-21T03:06:16.684" v="94" actId="26606"/>
          <ac:grpSpMkLst>
            <pc:docMk/>
            <pc:sldMk cId="3893919207" sldId="281"/>
            <ac:grpSpMk id="119" creationId="{86AEFF79-03FD-4BC0-8A67-25CAFCFDCDAD}"/>
          </ac:grpSpMkLst>
        </pc:grpChg>
        <pc:grpChg chg="add">
          <ac:chgData name="Jithendhar Karukola" userId="8ddee6f1a47b1d00" providerId="LiveId" clId="{F6AE140B-19C7-46CF-B628-50BFC6B9E5CE}" dt="2024-12-21T03:06:16.684" v="94" actId="26606"/>
          <ac:grpSpMkLst>
            <pc:docMk/>
            <pc:sldMk cId="3893919207" sldId="281"/>
            <ac:grpSpMk id="121" creationId="{AA946F83-650D-4A8D-BA6F-F9CC9CEA993F}"/>
          </ac:grpSpMkLst>
        </pc:grpChg>
        <pc:grpChg chg="add">
          <ac:chgData name="Jithendhar Karukola" userId="8ddee6f1a47b1d00" providerId="LiveId" clId="{F6AE140B-19C7-46CF-B628-50BFC6B9E5CE}" dt="2024-12-21T03:06:16.684" v="94" actId="26606"/>
          <ac:grpSpMkLst>
            <pc:docMk/>
            <pc:sldMk cId="3893919207" sldId="281"/>
            <ac:grpSpMk id="122" creationId="{36ABBC00-2D9C-4114-A271-E37923D0FCF5}"/>
          </ac:grpSpMkLst>
        </pc:grpChg>
        <pc:picChg chg="add mod ord">
          <ac:chgData name="Jithendhar Karukola" userId="8ddee6f1a47b1d00" providerId="LiveId" clId="{F6AE140B-19C7-46CF-B628-50BFC6B9E5CE}" dt="2024-12-21T03:06:18.992" v="97" actId="27614"/>
          <ac:picMkLst>
            <pc:docMk/>
            <pc:sldMk cId="3893919207" sldId="281"/>
            <ac:picMk id="5" creationId="{5D1F504D-3378-C839-0F24-17F29967C6FA}"/>
          </ac:picMkLst>
        </pc:picChg>
        <pc:picChg chg="add mod ord">
          <ac:chgData name="Jithendhar Karukola" userId="8ddee6f1a47b1d00" providerId="LiveId" clId="{F6AE140B-19C7-46CF-B628-50BFC6B9E5CE}" dt="2024-12-21T03:06:18.989" v="96" actId="27614"/>
          <ac:picMkLst>
            <pc:docMk/>
            <pc:sldMk cId="3893919207" sldId="281"/>
            <ac:picMk id="7" creationId="{0930EB0A-259A-2DBB-8015-5762679FDCD1}"/>
          </ac:picMkLst>
        </pc:picChg>
        <pc:picChg chg="add mod">
          <ac:chgData name="Jithendhar Karukola" userId="8ddee6f1a47b1d00" providerId="LiveId" clId="{F6AE140B-19C7-46CF-B628-50BFC6B9E5CE}" dt="2024-12-21T03:06:18.881" v="95" actId="27614"/>
          <ac:picMkLst>
            <pc:docMk/>
            <pc:sldMk cId="3893919207" sldId="281"/>
            <ac:picMk id="9" creationId="{A1767E66-8366-846E-4F2E-73CE191417C4}"/>
          </ac:picMkLst>
        </pc:picChg>
      </pc:sldChg>
    </pc:docChg>
  </pc:docChgLst>
</pc:chgInfo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D3C2CE-46F1-4009-A117-536391D86D6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871927-B0E1-4D15-8AEB-9F3B7695DB03}">
      <dgm:prSet/>
      <dgm:spPr/>
      <dgm:t>
        <a:bodyPr/>
        <a:lstStyle/>
        <a:p>
          <a:r>
            <a:rPr lang="en-US"/>
            <a:t>City Property Damage</a:t>
          </a:r>
        </a:p>
      </dgm:t>
    </dgm:pt>
    <dgm:pt modelId="{F7D1B14B-032B-495C-8038-705E7E38A40F}" type="parTrans" cxnId="{C667FF05-3C2A-45DA-A483-7EF33655D6BB}">
      <dgm:prSet/>
      <dgm:spPr/>
      <dgm:t>
        <a:bodyPr/>
        <a:lstStyle/>
        <a:p>
          <a:endParaRPr lang="en-US"/>
        </a:p>
      </dgm:t>
    </dgm:pt>
    <dgm:pt modelId="{81173BEB-BF62-41BB-AB46-0C282E0B3EA9}" type="sibTrans" cxnId="{C667FF05-3C2A-45DA-A483-7EF33655D6BB}">
      <dgm:prSet/>
      <dgm:spPr/>
      <dgm:t>
        <a:bodyPr/>
        <a:lstStyle/>
        <a:p>
          <a:endParaRPr lang="en-US"/>
        </a:p>
      </dgm:t>
    </dgm:pt>
    <dgm:pt modelId="{076C1B47-8605-4581-B77D-FA39213C3A96}">
      <dgm:prSet/>
      <dgm:spPr/>
      <dgm:t>
        <a:bodyPr/>
        <a:lstStyle/>
        <a:p>
          <a:r>
            <a:rPr lang="en-US"/>
            <a:t>• CityDamageFlag\_Num variable shows negative correlation with minor injuries.(coefficient of -0.2496, p &lt; 0.0001)</a:t>
          </a:r>
          <a:br>
            <a:rPr lang="en-US"/>
          </a:br>
          <a:r>
            <a:rPr lang="en-US"/>
            <a:t>• City property damage crashes less likely to cause minor injuries.</a:t>
          </a:r>
        </a:p>
      </dgm:t>
    </dgm:pt>
    <dgm:pt modelId="{6FD90EFC-3043-4402-B081-0837E426B06B}" type="parTrans" cxnId="{73D360CE-C5F0-45A2-916D-322F10F2377C}">
      <dgm:prSet/>
      <dgm:spPr/>
      <dgm:t>
        <a:bodyPr/>
        <a:lstStyle/>
        <a:p>
          <a:endParaRPr lang="en-US"/>
        </a:p>
      </dgm:t>
    </dgm:pt>
    <dgm:pt modelId="{AF5E2770-13C9-45DC-B47E-936B0B84779D}" type="sibTrans" cxnId="{73D360CE-C5F0-45A2-916D-322F10F2377C}">
      <dgm:prSet/>
      <dgm:spPr/>
      <dgm:t>
        <a:bodyPr/>
        <a:lstStyle/>
        <a:p>
          <a:endParaRPr lang="en-US"/>
        </a:p>
      </dgm:t>
    </dgm:pt>
    <dgm:pt modelId="{B0E7D70C-9D2A-4F85-9CC7-37E7CF95604E}">
      <dgm:prSet/>
      <dgm:spPr/>
      <dgm:t>
        <a:bodyPr/>
        <a:lstStyle/>
        <a:p>
          <a:r>
            <a:rPr lang="en-US"/>
            <a:t>Geographic Distance</a:t>
          </a:r>
        </a:p>
      </dgm:t>
    </dgm:pt>
    <dgm:pt modelId="{DB78E8E5-23AA-419E-B47C-DC0B1DA64FD7}" type="parTrans" cxnId="{6BAEC54A-9306-464A-98C9-ED931CBA1900}">
      <dgm:prSet/>
      <dgm:spPr/>
      <dgm:t>
        <a:bodyPr/>
        <a:lstStyle/>
        <a:p>
          <a:endParaRPr lang="en-US"/>
        </a:p>
      </dgm:t>
    </dgm:pt>
    <dgm:pt modelId="{9832DD93-29C5-47A1-AFA8-43974F1B637D}" type="sibTrans" cxnId="{6BAEC54A-9306-464A-98C9-ED931CBA1900}">
      <dgm:prSet/>
      <dgm:spPr/>
      <dgm:t>
        <a:bodyPr/>
        <a:lstStyle/>
        <a:p>
          <a:endParaRPr lang="en-US"/>
        </a:p>
      </dgm:t>
    </dgm:pt>
    <dgm:pt modelId="{D321631E-FA8C-4691-BF9A-22385A392D63}">
      <dgm:prSet/>
      <dgm:spPr/>
      <dgm:t>
        <a:bodyPr/>
        <a:lstStyle/>
        <a:p>
          <a:r>
            <a:rPr lang="en-US" dirty="0"/>
            <a:t>• Log\_Distance variable shows small, significant negative coefficient of -0.0332, p &lt; 0.00</a:t>
          </a:r>
        </a:p>
      </dgm:t>
    </dgm:pt>
    <dgm:pt modelId="{14E9B12E-C6E3-4BD7-ACEA-60978131DCFD}" type="parTrans" cxnId="{AA2371D0-E0FE-4724-8300-384B82DAAFA4}">
      <dgm:prSet/>
      <dgm:spPr/>
      <dgm:t>
        <a:bodyPr/>
        <a:lstStyle/>
        <a:p>
          <a:endParaRPr lang="en-US"/>
        </a:p>
      </dgm:t>
    </dgm:pt>
    <dgm:pt modelId="{968A17C2-620C-4145-8D8A-E11F40EF4C71}" type="sibTrans" cxnId="{AA2371D0-E0FE-4724-8300-384B82DAAFA4}">
      <dgm:prSet/>
      <dgm:spPr/>
      <dgm:t>
        <a:bodyPr/>
        <a:lstStyle/>
        <a:p>
          <a:endParaRPr lang="en-US"/>
        </a:p>
      </dgm:t>
    </dgm:pt>
    <dgm:pt modelId="{0942FAD3-CC6E-684B-934A-C2DFCA27B3DF}" type="pres">
      <dgm:prSet presAssocID="{E7D3C2CE-46F1-4009-A117-536391D86D6B}" presName="outerComposite" presStyleCnt="0">
        <dgm:presLayoutVars>
          <dgm:chMax val="5"/>
          <dgm:dir/>
          <dgm:resizeHandles val="exact"/>
        </dgm:presLayoutVars>
      </dgm:prSet>
      <dgm:spPr/>
    </dgm:pt>
    <dgm:pt modelId="{7438AA83-4669-5A44-8B9C-27836977F8BB}" type="pres">
      <dgm:prSet presAssocID="{E7D3C2CE-46F1-4009-A117-536391D86D6B}" presName="dummyMaxCanvas" presStyleCnt="0">
        <dgm:presLayoutVars/>
      </dgm:prSet>
      <dgm:spPr/>
    </dgm:pt>
    <dgm:pt modelId="{7B2D725D-B0BB-8E41-981F-A2A94455FBA2}" type="pres">
      <dgm:prSet presAssocID="{E7D3C2CE-46F1-4009-A117-536391D86D6B}" presName="FourNodes_1" presStyleLbl="node1" presStyleIdx="0" presStyleCnt="4">
        <dgm:presLayoutVars>
          <dgm:bulletEnabled val="1"/>
        </dgm:presLayoutVars>
      </dgm:prSet>
      <dgm:spPr/>
    </dgm:pt>
    <dgm:pt modelId="{B8169463-3365-204B-A17E-95969A392BFB}" type="pres">
      <dgm:prSet presAssocID="{E7D3C2CE-46F1-4009-A117-536391D86D6B}" presName="FourNodes_2" presStyleLbl="node1" presStyleIdx="1" presStyleCnt="4">
        <dgm:presLayoutVars>
          <dgm:bulletEnabled val="1"/>
        </dgm:presLayoutVars>
      </dgm:prSet>
      <dgm:spPr/>
    </dgm:pt>
    <dgm:pt modelId="{119FDD96-5140-094C-AA96-5800F800FA24}" type="pres">
      <dgm:prSet presAssocID="{E7D3C2CE-46F1-4009-A117-536391D86D6B}" presName="FourNodes_3" presStyleLbl="node1" presStyleIdx="2" presStyleCnt="4">
        <dgm:presLayoutVars>
          <dgm:bulletEnabled val="1"/>
        </dgm:presLayoutVars>
      </dgm:prSet>
      <dgm:spPr/>
    </dgm:pt>
    <dgm:pt modelId="{502F5EEA-1A32-0742-827D-C521F13DE86E}" type="pres">
      <dgm:prSet presAssocID="{E7D3C2CE-46F1-4009-A117-536391D86D6B}" presName="FourNodes_4" presStyleLbl="node1" presStyleIdx="3" presStyleCnt="4">
        <dgm:presLayoutVars>
          <dgm:bulletEnabled val="1"/>
        </dgm:presLayoutVars>
      </dgm:prSet>
      <dgm:spPr/>
    </dgm:pt>
    <dgm:pt modelId="{6710D524-66BA-E140-851D-0BBA17DFD484}" type="pres">
      <dgm:prSet presAssocID="{E7D3C2CE-46F1-4009-A117-536391D86D6B}" presName="FourConn_1-2" presStyleLbl="fgAccFollowNode1" presStyleIdx="0" presStyleCnt="3">
        <dgm:presLayoutVars>
          <dgm:bulletEnabled val="1"/>
        </dgm:presLayoutVars>
      </dgm:prSet>
      <dgm:spPr/>
    </dgm:pt>
    <dgm:pt modelId="{60201D77-FE9E-B446-B039-E27A041BE2AC}" type="pres">
      <dgm:prSet presAssocID="{E7D3C2CE-46F1-4009-A117-536391D86D6B}" presName="FourConn_2-3" presStyleLbl="fgAccFollowNode1" presStyleIdx="1" presStyleCnt="3">
        <dgm:presLayoutVars>
          <dgm:bulletEnabled val="1"/>
        </dgm:presLayoutVars>
      </dgm:prSet>
      <dgm:spPr/>
    </dgm:pt>
    <dgm:pt modelId="{4D3833AC-F075-4F44-9B2A-20F93F46D62B}" type="pres">
      <dgm:prSet presAssocID="{E7D3C2CE-46F1-4009-A117-536391D86D6B}" presName="FourConn_3-4" presStyleLbl="fgAccFollowNode1" presStyleIdx="2" presStyleCnt="3">
        <dgm:presLayoutVars>
          <dgm:bulletEnabled val="1"/>
        </dgm:presLayoutVars>
      </dgm:prSet>
      <dgm:spPr/>
    </dgm:pt>
    <dgm:pt modelId="{95B6EF4A-EB2D-7744-BE4D-9C8C8A52B0B2}" type="pres">
      <dgm:prSet presAssocID="{E7D3C2CE-46F1-4009-A117-536391D86D6B}" presName="FourNodes_1_text" presStyleLbl="node1" presStyleIdx="3" presStyleCnt="4">
        <dgm:presLayoutVars>
          <dgm:bulletEnabled val="1"/>
        </dgm:presLayoutVars>
      </dgm:prSet>
      <dgm:spPr/>
    </dgm:pt>
    <dgm:pt modelId="{45401CB2-648E-854A-84A0-1FF8BCC811E5}" type="pres">
      <dgm:prSet presAssocID="{E7D3C2CE-46F1-4009-A117-536391D86D6B}" presName="FourNodes_2_text" presStyleLbl="node1" presStyleIdx="3" presStyleCnt="4">
        <dgm:presLayoutVars>
          <dgm:bulletEnabled val="1"/>
        </dgm:presLayoutVars>
      </dgm:prSet>
      <dgm:spPr/>
    </dgm:pt>
    <dgm:pt modelId="{28C4BFF7-BF22-C74D-A8F2-2FC6046630E6}" type="pres">
      <dgm:prSet presAssocID="{E7D3C2CE-46F1-4009-A117-536391D86D6B}" presName="FourNodes_3_text" presStyleLbl="node1" presStyleIdx="3" presStyleCnt="4">
        <dgm:presLayoutVars>
          <dgm:bulletEnabled val="1"/>
        </dgm:presLayoutVars>
      </dgm:prSet>
      <dgm:spPr/>
    </dgm:pt>
    <dgm:pt modelId="{D97B6C22-8440-9242-973F-A77E52D40DBD}" type="pres">
      <dgm:prSet presAssocID="{E7D3C2CE-46F1-4009-A117-536391D86D6B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667FF05-3C2A-45DA-A483-7EF33655D6BB}" srcId="{E7D3C2CE-46F1-4009-A117-536391D86D6B}" destId="{2F871927-B0E1-4D15-8AEB-9F3B7695DB03}" srcOrd="0" destOrd="0" parTransId="{F7D1B14B-032B-495C-8038-705E7E38A40F}" sibTransId="{81173BEB-BF62-41BB-AB46-0C282E0B3EA9}"/>
    <dgm:cxn modelId="{2AD25B2B-2E13-3D4F-8725-C5A3CE04E422}" type="presOf" srcId="{076C1B47-8605-4581-B77D-FA39213C3A96}" destId="{B8169463-3365-204B-A17E-95969A392BFB}" srcOrd="0" destOrd="0" presId="urn:microsoft.com/office/officeart/2005/8/layout/vProcess5"/>
    <dgm:cxn modelId="{27A5923D-62B0-4541-BE9A-01F2C80CA165}" type="presOf" srcId="{076C1B47-8605-4581-B77D-FA39213C3A96}" destId="{45401CB2-648E-854A-84A0-1FF8BCC811E5}" srcOrd="1" destOrd="0" presId="urn:microsoft.com/office/officeart/2005/8/layout/vProcess5"/>
    <dgm:cxn modelId="{6BAEC54A-9306-464A-98C9-ED931CBA1900}" srcId="{E7D3C2CE-46F1-4009-A117-536391D86D6B}" destId="{B0E7D70C-9D2A-4F85-9CC7-37E7CF95604E}" srcOrd="2" destOrd="0" parTransId="{DB78E8E5-23AA-419E-B47C-DC0B1DA64FD7}" sibTransId="{9832DD93-29C5-47A1-AFA8-43974F1B637D}"/>
    <dgm:cxn modelId="{3DFF716E-151D-3945-96F2-6370F4B87FEE}" type="presOf" srcId="{9832DD93-29C5-47A1-AFA8-43974F1B637D}" destId="{4D3833AC-F075-4F44-9B2A-20F93F46D62B}" srcOrd="0" destOrd="0" presId="urn:microsoft.com/office/officeart/2005/8/layout/vProcess5"/>
    <dgm:cxn modelId="{BBCF3A76-A0DB-3B4B-8CD0-3C324DD97068}" type="presOf" srcId="{B0E7D70C-9D2A-4F85-9CC7-37E7CF95604E}" destId="{119FDD96-5140-094C-AA96-5800F800FA24}" srcOrd="0" destOrd="0" presId="urn:microsoft.com/office/officeart/2005/8/layout/vProcess5"/>
    <dgm:cxn modelId="{87DB9279-29A9-3148-88C5-109531D9A597}" type="presOf" srcId="{E7D3C2CE-46F1-4009-A117-536391D86D6B}" destId="{0942FAD3-CC6E-684B-934A-C2DFCA27B3DF}" srcOrd="0" destOrd="0" presId="urn:microsoft.com/office/officeart/2005/8/layout/vProcess5"/>
    <dgm:cxn modelId="{46771C7E-AA06-C542-9FE7-059EBC52E70E}" type="presOf" srcId="{2F871927-B0E1-4D15-8AEB-9F3B7695DB03}" destId="{7B2D725D-B0BB-8E41-981F-A2A94455FBA2}" srcOrd="0" destOrd="0" presId="urn:microsoft.com/office/officeart/2005/8/layout/vProcess5"/>
    <dgm:cxn modelId="{5491758E-C984-294D-B014-3BF39015504F}" type="presOf" srcId="{D321631E-FA8C-4691-BF9A-22385A392D63}" destId="{502F5EEA-1A32-0742-827D-C521F13DE86E}" srcOrd="0" destOrd="0" presId="urn:microsoft.com/office/officeart/2005/8/layout/vProcess5"/>
    <dgm:cxn modelId="{98AC1591-185F-614A-B3AE-00865B2AC1BA}" type="presOf" srcId="{81173BEB-BF62-41BB-AB46-0C282E0B3EA9}" destId="{6710D524-66BA-E140-851D-0BBA17DFD484}" srcOrd="0" destOrd="0" presId="urn:microsoft.com/office/officeart/2005/8/layout/vProcess5"/>
    <dgm:cxn modelId="{E9238F9F-D812-4C4B-BBBD-E5837AC07107}" type="presOf" srcId="{B0E7D70C-9D2A-4F85-9CC7-37E7CF95604E}" destId="{28C4BFF7-BF22-C74D-A8F2-2FC6046630E6}" srcOrd="1" destOrd="0" presId="urn:microsoft.com/office/officeart/2005/8/layout/vProcess5"/>
    <dgm:cxn modelId="{73D360CE-C5F0-45A2-916D-322F10F2377C}" srcId="{E7D3C2CE-46F1-4009-A117-536391D86D6B}" destId="{076C1B47-8605-4581-B77D-FA39213C3A96}" srcOrd="1" destOrd="0" parTransId="{6FD90EFC-3043-4402-B081-0837E426B06B}" sibTransId="{AF5E2770-13C9-45DC-B47E-936B0B84779D}"/>
    <dgm:cxn modelId="{AA2371D0-E0FE-4724-8300-384B82DAAFA4}" srcId="{E7D3C2CE-46F1-4009-A117-536391D86D6B}" destId="{D321631E-FA8C-4691-BF9A-22385A392D63}" srcOrd="3" destOrd="0" parTransId="{14E9B12E-C6E3-4BD7-ACEA-60978131DCFD}" sibTransId="{968A17C2-620C-4145-8D8A-E11F40EF4C71}"/>
    <dgm:cxn modelId="{411202D7-B932-4041-B472-F58798B3A8AF}" type="presOf" srcId="{D321631E-FA8C-4691-BF9A-22385A392D63}" destId="{D97B6C22-8440-9242-973F-A77E52D40DBD}" srcOrd="1" destOrd="0" presId="urn:microsoft.com/office/officeart/2005/8/layout/vProcess5"/>
    <dgm:cxn modelId="{EA588AE6-1869-4D42-A3B3-21A631A08947}" type="presOf" srcId="{AF5E2770-13C9-45DC-B47E-936B0B84779D}" destId="{60201D77-FE9E-B446-B039-E27A041BE2AC}" srcOrd="0" destOrd="0" presId="urn:microsoft.com/office/officeart/2005/8/layout/vProcess5"/>
    <dgm:cxn modelId="{714A80FC-F85A-7F46-A4A9-2233DC9255CD}" type="presOf" srcId="{2F871927-B0E1-4D15-8AEB-9F3B7695DB03}" destId="{95B6EF4A-EB2D-7744-BE4D-9C8C8A52B0B2}" srcOrd="1" destOrd="0" presId="urn:microsoft.com/office/officeart/2005/8/layout/vProcess5"/>
    <dgm:cxn modelId="{4B28D223-3B05-8649-A6B8-50C9E9682A83}" type="presParOf" srcId="{0942FAD3-CC6E-684B-934A-C2DFCA27B3DF}" destId="{7438AA83-4669-5A44-8B9C-27836977F8BB}" srcOrd="0" destOrd="0" presId="urn:microsoft.com/office/officeart/2005/8/layout/vProcess5"/>
    <dgm:cxn modelId="{4CABA604-01F1-714B-9DFB-C78D4D5FC147}" type="presParOf" srcId="{0942FAD3-CC6E-684B-934A-C2DFCA27B3DF}" destId="{7B2D725D-B0BB-8E41-981F-A2A94455FBA2}" srcOrd="1" destOrd="0" presId="urn:microsoft.com/office/officeart/2005/8/layout/vProcess5"/>
    <dgm:cxn modelId="{4587BBCB-52DD-9748-AFC3-0A4BA4A4407B}" type="presParOf" srcId="{0942FAD3-CC6E-684B-934A-C2DFCA27B3DF}" destId="{B8169463-3365-204B-A17E-95969A392BFB}" srcOrd="2" destOrd="0" presId="urn:microsoft.com/office/officeart/2005/8/layout/vProcess5"/>
    <dgm:cxn modelId="{210E0848-9024-6546-BEB9-F44E71B770D2}" type="presParOf" srcId="{0942FAD3-CC6E-684B-934A-C2DFCA27B3DF}" destId="{119FDD96-5140-094C-AA96-5800F800FA24}" srcOrd="3" destOrd="0" presId="urn:microsoft.com/office/officeart/2005/8/layout/vProcess5"/>
    <dgm:cxn modelId="{78CDEC0D-B81C-8B4C-91B8-EEDD7DA00105}" type="presParOf" srcId="{0942FAD3-CC6E-684B-934A-C2DFCA27B3DF}" destId="{502F5EEA-1A32-0742-827D-C521F13DE86E}" srcOrd="4" destOrd="0" presId="urn:microsoft.com/office/officeart/2005/8/layout/vProcess5"/>
    <dgm:cxn modelId="{EED9DB94-7818-4C41-BFC8-F5C23B80EC75}" type="presParOf" srcId="{0942FAD3-CC6E-684B-934A-C2DFCA27B3DF}" destId="{6710D524-66BA-E140-851D-0BBA17DFD484}" srcOrd="5" destOrd="0" presId="urn:microsoft.com/office/officeart/2005/8/layout/vProcess5"/>
    <dgm:cxn modelId="{EB36D270-0FB9-8D48-9EE8-441C59BC3D4D}" type="presParOf" srcId="{0942FAD3-CC6E-684B-934A-C2DFCA27B3DF}" destId="{60201D77-FE9E-B446-B039-E27A041BE2AC}" srcOrd="6" destOrd="0" presId="urn:microsoft.com/office/officeart/2005/8/layout/vProcess5"/>
    <dgm:cxn modelId="{65F6801E-A596-EC4E-9BEE-4458DE7DF67A}" type="presParOf" srcId="{0942FAD3-CC6E-684B-934A-C2DFCA27B3DF}" destId="{4D3833AC-F075-4F44-9B2A-20F93F46D62B}" srcOrd="7" destOrd="0" presId="urn:microsoft.com/office/officeart/2005/8/layout/vProcess5"/>
    <dgm:cxn modelId="{E0226FA6-04AF-B640-A62F-FE14C4E51182}" type="presParOf" srcId="{0942FAD3-CC6E-684B-934A-C2DFCA27B3DF}" destId="{95B6EF4A-EB2D-7744-BE4D-9C8C8A52B0B2}" srcOrd="8" destOrd="0" presId="urn:microsoft.com/office/officeart/2005/8/layout/vProcess5"/>
    <dgm:cxn modelId="{FE8E33F4-5D39-1A47-B1FB-8398C71C3153}" type="presParOf" srcId="{0942FAD3-CC6E-684B-934A-C2DFCA27B3DF}" destId="{45401CB2-648E-854A-84A0-1FF8BCC811E5}" srcOrd="9" destOrd="0" presId="urn:microsoft.com/office/officeart/2005/8/layout/vProcess5"/>
    <dgm:cxn modelId="{7394B051-767D-4842-BD2F-2D7CDA5C60D0}" type="presParOf" srcId="{0942FAD3-CC6E-684B-934A-C2DFCA27B3DF}" destId="{28C4BFF7-BF22-C74D-A8F2-2FC6046630E6}" srcOrd="10" destOrd="0" presId="urn:microsoft.com/office/officeart/2005/8/layout/vProcess5"/>
    <dgm:cxn modelId="{AA513FF7-6DE9-4F42-A37D-31FA98F47679}" type="presParOf" srcId="{0942FAD3-CC6E-684B-934A-C2DFCA27B3DF}" destId="{D97B6C22-8440-9242-973F-A77E52D40DBD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D3C2CE-46F1-4009-A117-536391D86D6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871927-B0E1-4D15-8AEB-9F3B7695DB03}">
      <dgm:prSet/>
      <dgm:spPr/>
      <dgm:t>
        <a:bodyPr/>
        <a:lstStyle/>
        <a:p>
          <a:r>
            <a:rPr lang="en-US"/>
            <a:t>City Property Damage</a:t>
          </a:r>
        </a:p>
      </dgm:t>
    </dgm:pt>
    <dgm:pt modelId="{F7D1B14B-032B-495C-8038-705E7E38A40F}" type="parTrans" cxnId="{C667FF05-3C2A-45DA-A483-7EF33655D6BB}">
      <dgm:prSet/>
      <dgm:spPr/>
      <dgm:t>
        <a:bodyPr/>
        <a:lstStyle/>
        <a:p>
          <a:endParaRPr lang="en-US"/>
        </a:p>
      </dgm:t>
    </dgm:pt>
    <dgm:pt modelId="{81173BEB-BF62-41BB-AB46-0C282E0B3EA9}" type="sibTrans" cxnId="{C667FF05-3C2A-45DA-A483-7EF33655D6BB}">
      <dgm:prSet/>
      <dgm:spPr/>
      <dgm:t>
        <a:bodyPr/>
        <a:lstStyle/>
        <a:p>
          <a:endParaRPr lang="en-US"/>
        </a:p>
      </dgm:t>
    </dgm:pt>
    <dgm:pt modelId="{076C1B47-8605-4581-B77D-FA39213C3A96}">
      <dgm:prSet/>
      <dgm:spPr/>
      <dgm:t>
        <a:bodyPr/>
        <a:lstStyle/>
        <a:p>
          <a:r>
            <a:rPr lang="en-US" dirty="0" err="1"/>
            <a:t>CityDamageFlag_Num</a:t>
          </a:r>
          <a:r>
            <a:rPr lang="en-US" dirty="0"/>
            <a:t> Predicts Crashes</a:t>
          </a:r>
          <a:br>
            <a:rPr lang="en-US" dirty="0"/>
          </a:br>
          <a:r>
            <a:rPr lang="en-US" dirty="0"/>
            <a:t>• Significant positive predictor (coefficient: 0.1642, p &lt; 0.0001).</a:t>
          </a:r>
          <a:br>
            <a:rPr lang="en-US" dirty="0"/>
          </a:br>
          <a:r>
            <a:rPr lang="en-US" dirty="0"/>
            <a:t>• Increased likelihood of moderate injuries in crashes involving city property damage.</a:t>
          </a:r>
        </a:p>
      </dgm:t>
    </dgm:pt>
    <dgm:pt modelId="{6FD90EFC-3043-4402-B081-0837E426B06B}" type="parTrans" cxnId="{73D360CE-C5F0-45A2-916D-322F10F2377C}">
      <dgm:prSet/>
      <dgm:spPr/>
      <dgm:t>
        <a:bodyPr/>
        <a:lstStyle/>
        <a:p>
          <a:endParaRPr lang="en-US"/>
        </a:p>
      </dgm:t>
    </dgm:pt>
    <dgm:pt modelId="{AF5E2770-13C9-45DC-B47E-936B0B84779D}" type="sibTrans" cxnId="{73D360CE-C5F0-45A2-916D-322F10F2377C}">
      <dgm:prSet/>
      <dgm:spPr/>
      <dgm:t>
        <a:bodyPr/>
        <a:lstStyle/>
        <a:p>
          <a:endParaRPr lang="en-US"/>
        </a:p>
      </dgm:t>
    </dgm:pt>
    <dgm:pt modelId="{B0E7D70C-9D2A-4F85-9CC7-37E7CF95604E}">
      <dgm:prSet/>
      <dgm:spPr/>
      <dgm:t>
        <a:bodyPr/>
        <a:lstStyle/>
        <a:p>
          <a:r>
            <a:rPr lang="en-US"/>
            <a:t>Geographic Distance</a:t>
          </a:r>
        </a:p>
      </dgm:t>
    </dgm:pt>
    <dgm:pt modelId="{DB78E8E5-23AA-419E-B47C-DC0B1DA64FD7}" type="parTrans" cxnId="{6BAEC54A-9306-464A-98C9-ED931CBA1900}">
      <dgm:prSet/>
      <dgm:spPr/>
      <dgm:t>
        <a:bodyPr/>
        <a:lstStyle/>
        <a:p>
          <a:endParaRPr lang="en-US"/>
        </a:p>
      </dgm:t>
    </dgm:pt>
    <dgm:pt modelId="{9832DD93-29C5-47A1-AFA8-43974F1B637D}" type="sibTrans" cxnId="{6BAEC54A-9306-464A-98C9-ED931CBA1900}">
      <dgm:prSet/>
      <dgm:spPr/>
      <dgm:t>
        <a:bodyPr/>
        <a:lstStyle/>
        <a:p>
          <a:endParaRPr lang="en-US"/>
        </a:p>
      </dgm:t>
    </dgm:pt>
    <dgm:pt modelId="{D321631E-FA8C-4691-BF9A-22385A392D63}">
      <dgm:prSet/>
      <dgm:spPr/>
      <dgm:t>
        <a:bodyPr/>
        <a:lstStyle/>
        <a:p>
          <a:r>
            <a:rPr lang="en-US" dirty="0" err="1"/>
            <a:t>Log_Distance</a:t>
          </a:r>
          <a:r>
            <a:rPr lang="en-US" dirty="0"/>
            <a:t> Relationship in Crash Probability</a:t>
          </a:r>
          <a:br>
            <a:rPr lang="en-US" dirty="0"/>
          </a:br>
          <a:r>
            <a:rPr lang="en-US" dirty="0"/>
            <a:t>• Positive correlation (coefficient: 0.0259, p &lt; 0.0001).</a:t>
          </a:r>
          <a:br>
            <a:rPr lang="en-US" dirty="0"/>
          </a:br>
          <a:r>
            <a:rPr lang="en-US" dirty="0"/>
            <a:t>• Farther crashes increase moderate injuries likelihood.</a:t>
          </a:r>
          <a:br>
            <a:rPr lang="en-US" dirty="0"/>
          </a:br>
          <a:r>
            <a:rPr lang="en-US" dirty="0"/>
            <a:t>• </a:t>
          </a:r>
          <a:r>
            <a:rPr lang="en-US" dirty="0" err="1"/>
            <a:t>IntersectionNumber</a:t>
          </a:r>
          <a:r>
            <a:rPr lang="en-US" dirty="0"/>
            <a:t> not statistically significant.</a:t>
          </a:r>
          <a:br>
            <a:rPr lang="en-US" dirty="0"/>
          </a:br>
          <a:endParaRPr lang="en-US" dirty="0"/>
        </a:p>
      </dgm:t>
    </dgm:pt>
    <dgm:pt modelId="{14E9B12E-C6E3-4BD7-ACEA-60978131DCFD}" type="parTrans" cxnId="{AA2371D0-E0FE-4724-8300-384B82DAAFA4}">
      <dgm:prSet/>
      <dgm:spPr/>
      <dgm:t>
        <a:bodyPr/>
        <a:lstStyle/>
        <a:p>
          <a:endParaRPr lang="en-US"/>
        </a:p>
      </dgm:t>
    </dgm:pt>
    <dgm:pt modelId="{968A17C2-620C-4145-8D8A-E11F40EF4C71}" type="sibTrans" cxnId="{AA2371D0-E0FE-4724-8300-384B82DAAFA4}">
      <dgm:prSet/>
      <dgm:spPr/>
      <dgm:t>
        <a:bodyPr/>
        <a:lstStyle/>
        <a:p>
          <a:endParaRPr lang="en-US"/>
        </a:p>
      </dgm:t>
    </dgm:pt>
    <dgm:pt modelId="{0942FAD3-CC6E-684B-934A-C2DFCA27B3DF}" type="pres">
      <dgm:prSet presAssocID="{E7D3C2CE-46F1-4009-A117-536391D86D6B}" presName="outerComposite" presStyleCnt="0">
        <dgm:presLayoutVars>
          <dgm:chMax val="5"/>
          <dgm:dir/>
          <dgm:resizeHandles val="exact"/>
        </dgm:presLayoutVars>
      </dgm:prSet>
      <dgm:spPr/>
    </dgm:pt>
    <dgm:pt modelId="{7438AA83-4669-5A44-8B9C-27836977F8BB}" type="pres">
      <dgm:prSet presAssocID="{E7D3C2CE-46F1-4009-A117-536391D86D6B}" presName="dummyMaxCanvas" presStyleCnt="0">
        <dgm:presLayoutVars/>
      </dgm:prSet>
      <dgm:spPr/>
    </dgm:pt>
    <dgm:pt modelId="{7B2D725D-B0BB-8E41-981F-A2A94455FBA2}" type="pres">
      <dgm:prSet presAssocID="{E7D3C2CE-46F1-4009-A117-536391D86D6B}" presName="FourNodes_1" presStyleLbl="node1" presStyleIdx="0" presStyleCnt="4">
        <dgm:presLayoutVars>
          <dgm:bulletEnabled val="1"/>
        </dgm:presLayoutVars>
      </dgm:prSet>
      <dgm:spPr/>
    </dgm:pt>
    <dgm:pt modelId="{B8169463-3365-204B-A17E-95969A392BFB}" type="pres">
      <dgm:prSet presAssocID="{E7D3C2CE-46F1-4009-A117-536391D86D6B}" presName="FourNodes_2" presStyleLbl="node1" presStyleIdx="1" presStyleCnt="4">
        <dgm:presLayoutVars>
          <dgm:bulletEnabled val="1"/>
        </dgm:presLayoutVars>
      </dgm:prSet>
      <dgm:spPr/>
    </dgm:pt>
    <dgm:pt modelId="{119FDD96-5140-094C-AA96-5800F800FA24}" type="pres">
      <dgm:prSet presAssocID="{E7D3C2CE-46F1-4009-A117-536391D86D6B}" presName="FourNodes_3" presStyleLbl="node1" presStyleIdx="2" presStyleCnt="4">
        <dgm:presLayoutVars>
          <dgm:bulletEnabled val="1"/>
        </dgm:presLayoutVars>
      </dgm:prSet>
      <dgm:spPr/>
    </dgm:pt>
    <dgm:pt modelId="{502F5EEA-1A32-0742-827D-C521F13DE86E}" type="pres">
      <dgm:prSet presAssocID="{E7D3C2CE-46F1-4009-A117-536391D86D6B}" presName="FourNodes_4" presStyleLbl="node1" presStyleIdx="3" presStyleCnt="4">
        <dgm:presLayoutVars>
          <dgm:bulletEnabled val="1"/>
        </dgm:presLayoutVars>
      </dgm:prSet>
      <dgm:spPr/>
    </dgm:pt>
    <dgm:pt modelId="{6710D524-66BA-E140-851D-0BBA17DFD484}" type="pres">
      <dgm:prSet presAssocID="{E7D3C2CE-46F1-4009-A117-536391D86D6B}" presName="FourConn_1-2" presStyleLbl="fgAccFollowNode1" presStyleIdx="0" presStyleCnt="3">
        <dgm:presLayoutVars>
          <dgm:bulletEnabled val="1"/>
        </dgm:presLayoutVars>
      </dgm:prSet>
      <dgm:spPr/>
    </dgm:pt>
    <dgm:pt modelId="{60201D77-FE9E-B446-B039-E27A041BE2AC}" type="pres">
      <dgm:prSet presAssocID="{E7D3C2CE-46F1-4009-A117-536391D86D6B}" presName="FourConn_2-3" presStyleLbl="fgAccFollowNode1" presStyleIdx="1" presStyleCnt="3">
        <dgm:presLayoutVars>
          <dgm:bulletEnabled val="1"/>
        </dgm:presLayoutVars>
      </dgm:prSet>
      <dgm:spPr/>
    </dgm:pt>
    <dgm:pt modelId="{4D3833AC-F075-4F44-9B2A-20F93F46D62B}" type="pres">
      <dgm:prSet presAssocID="{E7D3C2CE-46F1-4009-A117-536391D86D6B}" presName="FourConn_3-4" presStyleLbl="fgAccFollowNode1" presStyleIdx="2" presStyleCnt="3">
        <dgm:presLayoutVars>
          <dgm:bulletEnabled val="1"/>
        </dgm:presLayoutVars>
      </dgm:prSet>
      <dgm:spPr/>
    </dgm:pt>
    <dgm:pt modelId="{95B6EF4A-EB2D-7744-BE4D-9C8C8A52B0B2}" type="pres">
      <dgm:prSet presAssocID="{E7D3C2CE-46F1-4009-A117-536391D86D6B}" presName="FourNodes_1_text" presStyleLbl="node1" presStyleIdx="3" presStyleCnt="4">
        <dgm:presLayoutVars>
          <dgm:bulletEnabled val="1"/>
        </dgm:presLayoutVars>
      </dgm:prSet>
      <dgm:spPr/>
    </dgm:pt>
    <dgm:pt modelId="{45401CB2-648E-854A-84A0-1FF8BCC811E5}" type="pres">
      <dgm:prSet presAssocID="{E7D3C2CE-46F1-4009-A117-536391D86D6B}" presName="FourNodes_2_text" presStyleLbl="node1" presStyleIdx="3" presStyleCnt="4">
        <dgm:presLayoutVars>
          <dgm:bulletEnabled val="1"/>
        </dgm:presLayoutVars>
      </dgm:prSet>
      <dgm:spPr/>
    </dgm:pt>
    <dgm:pt modelId="{28C4BFF7-BF22-C74D-A8F2-2FC6046630E6}" type="pres">
      <dgm:prSet presAssocID="{E7D3C2CE-46F1-4009-A117-536391D86D6B}" presName="FourNodes_3_text" presStyleLbl="node1" presStyleIdx="3" presStyleCnt="4">
        <dgm:presLayoutVars>
          <dgm:bulletEnabled val="1"/>
        </dgm:presLayoutVars>
      </dgm:prSet>
      <dgm:spPr/>
    </dgm:pt>
    <dgm:pt modelId="{D97B6C22-8440-9242-973F-A77E52D40DBD}" type="pres">
      <dgm:prSet presAssocID="{E7D3C2CE-46F1-4009-A117-536391D86D6B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667FF05-3C2A-45DA-A483-7EF33655D6BB}" srcId="{E7D3C2CE-46F1-4009-A117-536391D86D6B}" destId="{2F871927-B0E1-4D15-8AEB-9F3B7695DB03}" srcOrd="0" destOrd="0" parTransId="{F7D1B14B-032B-495C-8038-705E7E38A40F}" sibTransId="{81173BEB-BF62-41BB-AB46-0C282E0B3EA9}"/>
    <dgm:cxn modelId="{2AD25B2B-2E13-3D4F-8725-C5A3CE04E422}" type="presOf" srcId="{076C1B47-8605-4581-B77D-FA39213C3A96}" destId="{B8169463-3365-204B-A17E-95969A392BFB}" srcOrd="0" destOrd="0" presId="urn:microsoft.com/office/officeart/2005/8/layout/vProcess5"/>
    <dgm:cxn modelId="{27A5923D-62B0-4541-BE9A-01F2C80CA165}" type="presOf" srcId="{076C1B47-8605-4581-B77D-FA39213C3A96}" destId="{45401CB2-648E-854A-84A0-1FF8BCC811E5}" srcOrd="1" destOrd="0" presId="urn:microsoft.com/office/officeart/2005/8/layout/vProcess5"/>
    <dgm:cxn modelId="{6BAEC54A-9306-464A-98C9-ED931CBA1900}" srcId="{E7D3C2CE-46F1-4009-A117-536391D86D6B}" destId="{B0E7D70C-9D2A-4F85-9CC7-37E7CF95604E}" srcOrd="2" destOrd="0" parTransId="{DB78E8E5-23AA-419E-B47C-DC0B1DA64FD7}" sibTransId="{9832DD93-29C5-47A1-AFA8-43974F1B637D}"/>
    <dgm:cxn modelId="{3DFF716E-151D-3945-96F2-6370F4B87FEE}" type="presOf" srcId="{9832DD93-29C5-47A1-AFA8-43974F1B637D}" destId="{4D3833AC-F075-4F44-9B2A-20F93F46D62B}" srcOrd="0" destOrd="0" presId="urn:microsoft.com/office/officeart/2005/8/layout/vProcess5"/>
    <dgm:cxn modelId="{BBCF3A76-A0DB-3B4B-8CD0-3C324DD97068}" type="presOf" srcId="{B0E7D70C-9D2A-4F85-9CC7-37E7CF95604E}" destId="{119FDD96-5140-094C-AA96-5800F800FA24}" srcOrd="0" destOrd="0" presId="urn:microsoft.com/office/officeart/2005/8/layout/vProcess5"/>
    <dgm:cxn modelId="{87DB9279-29A9-3148-88C5-109531D9A597}" type="presOf" srcId="{E7D3C2CE-46F1-4009-A117-536391D86D6B}" destId="{0942FAD3-CC6E-684B-934A-C2DFCA27B3DF}" srcOrd="0" destOrd="0" presId="urn:microsoft.com/office/officeart/2005/8/layout/vProcess5"/>
    <dgm:cxn modelId="{46771C7E-AA06-C542-9FE7-059EBC52E70E}" type="presOf" srcId="{2F871927-B0E1-4D15-8AEB-9F3B7695DB03}" destId="{7B2D725D-B0BB-8E41-981F-A2A94455FBA2}" srcOrd="0" destOrd="0" presId="urn:microsoft.com/office/officeart/2005/8/layout/vProcess5"/>
    <dgm:cxn modelId="{5491758E-C984-294D-B014-3BF39015504F}" type="presOf" srcId="{D321631E-FA8C-4691-BF9A-22385A392D63}" destId="{502F5EEA-1A32-0742-827D-C521F13DE86E}" srcOrd="0" destOrd="0" presId="urn:microsoft.com/office/officeart/2005/8/layout/vProcess5"/>
    <dgm:cxn modelId="{98AC1591-185F-614A-B3AE-00865B2AC1BA}" type="presOf" srcId="{81173BEB-BF62-41BB-AB46-0C282E0B3EA9}" destId="{6710D524-66BA-E140-851D-0BBA17DFD484}" srcOrd="0" destOrd="0" presId="urn:microsoft.com/office/officeart/2005/8/layout/vProcess5"/>
    <dgm:cxn modelId="{E9238F9F-D812-4C4B-BBBD-E5837AC07107}" type="presOf" srcId="{B0E7D70C-9D2A-4F85-9CC7-37E7CF95604E}" destId="{28C4BFF7-BF22-C74D-A8F2-2FC6046630E6}" srcOrd="1" destOrd="0" presId="urn:microsoft.com/office/officeart/2005/8/layout/vProcess5"/>
    <dgm:cxn modelId="{73D360CE-C5F0-45A2-916D-322F10F2377C}" srcId="{E7D3C2CE-46F1-4009-A117-536391D86D6B}" destId="{076C1B47-8605-4581-B77D-FA39213C3A96}" srcOrd="1" destOrd="0" parTransId="{6FD90EFC-3043-4402-B081-0837E426B06B}" sibTransId="{AF5E2770-13C9-45DC-B47E-936B0B84779D}"/>
    <dgm:cxn modelId="{AA2371D0-E0FE-4724-8300-384B82DAAFA4}" srcId="{E7D3C2CE-46F1-4009-A117-536391D86D6B}" destId="{D321631E-FA8C-4691-BF9A-22385A392D63}" srcOrd="3" destOrd="0" parTransId="{14E9B12E-C6E3-4BD7-ACEA-60978131DCFD}" sibTransId="{968A17C2-620C-4145-8D8A-E11F40EF4C71}"/>
    <dgm:cxn modelId="{411202D7-B932-4041-B472-F58798B3A8AF}" type="presOf" srcId="{D321631E-FA8C-4691-BF9A-22385A392D63}" destId="{D97B6C22-8440-9242-973F-A77E52D40DBD}" srcOrd="1" destOrd="0" presId="urn:microsoft.com/office/officeart/2005/8/layout/vProcess5"/>
    <dgm:cxn modelId="{EA588AE6-1869-4D42-A3B3-21A631A08947}" type="presOf" srcId="{AF5E2770-13C9-45DC-B47E-936B0B84779D}" destId="{60201D77-FE9E-B446-B039-E27A041BE2AC}" srcOrd="0" destOrd="0" presId="urn:microsoft.com/office/officeart/2005/8/layout/vProcess5"/>
    <dgm:cxn modelId="{714A80FC-F85A-7F46-A4A9-2233DC9255CD}" type="presOf" srcId="{2F871927-B0E1-4D15-8AEB-9F3B7695DB03}" destId="{95B6EF4A-EB2D-7744-BE4D-9C8C8A52B0B2}" srcOrd="1" destOrd="0" presId="urn:microsoft.com/office/officeart/2005/8/layout/vProcess5"/>
    <dgm:cxn modelId="{4B28D223-3B05-8649-A6B8-50C9E9682A83}" type="presParOf" srcId="{0942FAD3-CC6E-684B-934A-C2DFCA27B3DF}" destId="{7438AA83-4669-5A44-8B9C-27836977F8BB}" srcOrd="0" destOrd="0" presId="urn:microsoft.com/office/officeart/2005/8/layout/vProcess5"/>
    <dgm:cxn modelId="{4CABA604-01F1-714B-9DFB-C78D4D5FC147}" type="presParOf" srcId="{0942FAD3-CC6E-684B-934A-C2DFCA27B3DF}" destId="{7B2D725D-B0BB-8E41-981F-A2A94455FBA2}" srcOrd="1" destOrd="0" presId="urn:microsoft.com/office/officeart/2005/8/layout/vProcess5"/>
    <dgm:cxn modelId="{4587BBCB-52DD-9748-AFC3-0A4BA4A4407B}" type="presParOf" srcId="{0942FAD3-CC6E-684B-934A-C2DFCA27B3DF}" destId="{B8169463-3365-204B-A17E-95969A392BFB}" srcOrd="2" destOrd="0" presId="urn:microsoft.com/office/officeart/2005/8/layout/vProcess5"/>
    <dgm:cxn modelId="{210E0848-9024-6546-BEB9-F44E71B770D2}" type="presParOf" srcId="{0942FAD3-CC6E-684B-934A-C2DFCA27B3DF}" destId="{119FDD96-5140-094C-AA96-5800F800FA24}" srcOrd="3" destOrd="0" presId="urn:microsoft.com/office/officeart/2005/8/layout/vProcess5"/>
    <dgm:cxn modelId="{78CDEC0D-B81C-8B4C-91B8-EEDD7DA00105}" type="presParOf" srcId="{0942FAD3-CC6E-684B-934A-C2DFCA27B3DF}" destId="{502F5EEA-1A32-0742-827D-C521F13DE86E}" srcOrd="4" destOrd="0" presId="urn:microsoft.com/office/officeart/2005/8/layout/vProcess5"/>
    <dgm:cxn modelId="{EED9DB94-7818-4C41-BFC8-F5C23B80EC75}" type="presParOf" srcId="{0942FAD3-CC6E-684B-934A-C2DFCA27B3DF}" destId="{6710D524-66BA-E140-851D-0BBA17DFD484}" srcOrd="5" destOrd="0" presId="urn:microsoft.com/office/officeart/2005/8/layout/vProcess5"/>
    <dgm:cxn modelId="{EB36D270-0FB9-8D48-9EE8-441C59BC3D4D}" type="presParOf" srcId="{0942FAD3-CC6E-684B-934A-C2DFCA27B3DF}" destId="{60201D77-FE9E-B446-B039-E27A041BE2AC}" srcOrd="6" destOrd="0" presId="urn:microsoft.com/office/officeart/2005/8/layout/vProcess5"/>
    <dgm:cxn modelId="{65F6801E-A596-EC4E-9BEE-4458DE7DF67A}" type="presParOf" srcId="{0942FAD3-CC6E-684B-934A-C2DFCA27B3DF}" destId="{4D3833AC-F075-4F44-9B2A-20F93F46D62B}" srcOrd="7" destOrd="0" presId="urn:microsoft.com/office/officeart/2005/8/layout/vProcess5"/>
    <dgm:cxn modelId="{E0226FA6-04AF-B640-A62F-FE14C4E51182}" type="presParOf" srcId="{0942FAD3-CC6E-684B-934A-C2DFCA27B3DF}" destId="{95B6EF4A-EB2D-7744-BE4D-9C8C8A52B0B2}" srcOrd="8" destOrd="0" presId="urn:microsoft.com/office/officeart/2005/8/layout/vProcess5"/>
    <dgm:cxn modelId="{FE8E33F4-5D39-1A47-B1FB-8398C71C3153}" type="presParOf" srcId="{0942FAD3-CC6E-684B-934A-C2DFCA27B3DF}" destId="{45401CB2-648E-854A-84A0-1FF8BCC811E5}" srcOrd="9" destOrd="0" presId="urn:microsoft.com/office/officeart/2005/8/layout/vProcess5"/>
    <dgm:cxn modelId="{7394B051-767D-4842-BD2F-2D7CDA5C60D0}" type="presParOf" srcId="{0942FAD3-CC6E-684B-934A-C2DFCA27B3DF}" destId="{28C4BFF7-BF22-C74D-A8F2-2FC6046630E6}" srcOrd="10" destOrd="0" presId="urn:microsoft.com/office/officeart/2005/8/layout/vProcess5"/>
    <dgm:cxn modelId="{AA513FF7-6DE9-4F42-A37D-31FA98F47679}" type="presParOf" srcId="{0942FAD3-CC6E-684B-934A-C2DFCA27B3DF}" destId="{D97B6C22-8440-9242-973F-A77E52D40DBD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D3C2CE-46F1-4009-A117-536391D86D6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871927-B0E1-4D15-8AEB-9F3B7695DB03}">
      <dgm:prSet/>
      <dgm:spPr/>
      <dgm:t>
        <a:bodyPr/>
        <a:lstStyle/>
        <a:p>
          <a:r>
            <a:rPr lang="en-US"/>
            <a:t>City Property Damage</a:t>
          </a:r>
        </a:p>
      </dgm:t>
    </dgm:pt>
    <dgm:pt modelId="{F7D1B14B-032B-495C-8038-705E7E38A40F}" type="parTrans" cxnId="{C667FF05-3C2A-45DA-A483-7EF33655D6BB}">
      <dgm:prSet/>
      <dgm:spPr/>
      <dgm:t>
        <a:bodyPr/>
        <a:lstStyle/>
        <a:p>
          <a:endParaRPr lang="en-US"/>
        </a:p>
      </dgm:t>
    </dgm:pt>
    <dgm:pt modelId="{81173BEB-BF62-41BB-AB46-0C282E0B3EA9}" type="sibTrans" cxnId="{C667FF05-3C2A-45DA-A483-7EF33655D6BB}">
      <dgm:prSet/>
      <dgm:spPr/>
      <dgm:t>
        <a:bodyPr/>
        <a:lstStyle/>
        <a:p>
          <a:endParaRPr lang="en-US"/>
        </a:p>
      </dgm:t>
    </dgm:pt>
    <dgm:pt modelId="{076C1B47-8605-4581-B77D-FA39213C3A96}">
      <dgm:prSet/>
      <dgm:spPr/>
      <dgm:t>
        <a:bodyPr/>
        <a:lstStyle/>
        <a:p>
          <a:r>
            <a:rPr lang="en-US" dirty="0" err="1"/>
            <a:t>CityDamageFlag_Num</a:t>
          </a:r>
          <a:r>
            <a:rPr lang="en-US" dirty="0"/>
            <a:t> Variable Predicts Fatal Injuries</a:t>
          </a:r>
          <a:br>
            <a:rPr lang="en-US" dirty="0"/>
          </a:br>
          <a:r>
            <a:rPr lang="en-US" dirty="0"/>
            <a:t>• Significant positive predictor (coefficient: 0.0298, p &lt; 0.0001).</a:t>
          </a:r>
          <a:br>
            <a:rPr lang="en-US" dirty="0"/>
          </a:br>
          <a:r>
            <a:rPr lang="en-US" dirty="0"/>
            <a:t>• Small effect size suggests slightly increased fatal injury likelihood.</a:t>
          </a:r>
        </a:p>
      </dgm:t>
    </dgm:pt>
    <dgm:pt modelId="{6FD90EFC-3043-4402-B081-0837E426B06B}" type="parTrans" cxnId="{73D360CE-C5F0-45A2-916D-322F10F2377C}">
      <dgm:prSet/>
      <dgm:spPr/>
      <dgm:t>
        <a:bodyPr/>
        <a:lstStyle/>
        <a:p>
          <a:endParaRPr lang="en-US"/>
        </a:p>
      </dgm:t>
    </dgm:pt>
    <dgm:pt modelId="{AF5E2770-13C9-45DC-B47E-936B0B84779D}" type="sibTrans" cxnId="{73D360CE-C5F0-45A2-916D-322F10F2377C}">
      <dgm:prSet/>
      <dgm:spPr/>
      <dgm:t>
        <a:bodyPr/>
        <a:lstStyle/>
        <a:p>
          <a:endParaRPr lang="en-US"/>
        </a:p>
      </dgm:t>
    </dgm:pt>
    <dgm:pt modelId="{B0E7D70C-9D2A-4F85-9CC7-37E7CF95604E}">
      <dgm:prSet/>
      <dgm:spPr/>
      <dgm:t>
        <a:bodyPr/>
        <a:lstStyle/>
        <a:p>
          <a:r>
            <a:rPr lang="en-US"/>
            <a:t>Geographic Distance</a:t>
          </a:r>
        </a:p>
      </dgm:t>
    </dgm:pt>
    <dgm:pt modelId="{DB78E8E5-23AA-419E-B47C-DC0B1DA64FD7}" type="parTrans" cxnId="{6BAEC54A-9306-464A-98C9-ED931CBA1900}">
      <dgm:prSet/>
      <dgm:spPr/>
      <dgm:t>
        <a:bodyPr/>
        <a:lstStyle/>
        <a:p>
          <a:endParaRPr lang="en-US"/>
        </a:p>
      </dgm:t>
    </dgm:pt>
    <dgm:pt modelId="{9832DD93-29C5-47A1-AFA8-43974F1B637D}" type="sibTrans" cxnId="{6BAEC54A-9306-464A-98C9-ED931CBA1900}">
      <dgm:prSet/>
      <dgm:spPr/>
      <dgm:t>
        <a:bodyPr/>
        <a:lstStyle/>
        <a:p>
          <a:endParaRPr lang="en-US"/>
        </a:p>
      </dgm:t>
    </dgm:pt>
    <dgm:pt modelId="{D321631E-FA8C-4691-BF9A-22385A392D63}">
      <dgm:prSet/>
      <dgm:spPr/>
      <dgm:t>
        <a:bodyPr/>
        <a:lstStyle/>
        <a:p>
          <a:r>
            <a:rPr lang="en-US" dirty="0" err="1"/>
            <a:t>Log_Distance</a:t>
          </a:r>
          <a:r>
            <a:rPr lang="en-US" dirty="0"/>
            <a:t> and </a:t>
          </a:r>
          <a:r>
            <a:rPr lang="en-US" dirty="0" err="1"/>
            <a:t>IntersectionNumber</a:t>
          </a:r>
          <a:r>
            <a:rPr lang="en-US" dirty="0"/>
            <a:t> Models</a:t>
          </a:r>
          <a:br>
            <a:rPr lang="en-US" dirty="0"/>
          </a:br>
          <a:r>
            <a:rPr lang="en-US" dirty="0"/>
            <a:t>• </a:t>
          </a:r>
          <a:r>
            <a:rPr lang="en-US" dirty="0" err="1"/>
            <a:t>Log_Distance</a:t>
          </a:r>
          <a:r>
            <a:rPr lang="en-US" dirty="0"/>
            <a:t> shows minor role in predicting fatal injuries.</a:t>
          </a:r>
          <a:br>
            <a:rPr lang="en-US" dirty="0"/>
          </a:br>
          <a:r>
            <a:rPr lang="en-US" dirty="0"/>
            <a:t>• </a:t>
          </a:r>
          <a:r>
            <a:rPr lang="en-US" dirty="0" err="1"/>
            <a:t>IntersectionNumber</a:t>
          </a:r>
          <a:r>
            <a:rPr lang="en-US" dirty="0"/>
            <a:t> is not significant.</a:t>
          </a:r>
        </a:p>
      </dgm:t>
    </dgm:pt>
    <dgm:pt modelId="{14E9B12E-C6E3-4BD7-ACEA-60978131DCFD}" type="parTrans" cxnId="{AA2371D0-E0FE-4724-8300-384B82DAAFA4}">
      <dgm:prSet/>
      <dgm:spPr/>
      <dgm:t>
        <a:bodyPr/>
        <a:lstStyle/>
        <a:p>
          <a:endParaRPr lang="en-US"/>
        </a:p>
      </dgm:t>
    </dgm:pt>
    <dgm:pt modelId="{968A17C2-620C-4145-8D8A-E11F40EF4C71}" type="sibTrans" cxnId="{AA2371D0-E0FE-4724-8300-384B82DAAFA4}">
      <dgm:prSet/>
      <dgm:spPr/>
      <dgm:t>
        <a:bodyPr/>
        <a:lstStyle/>
        <a:p>
          <a:endParaRPr lang="en-US"/>
        </a:p>
      </dgm:t>
    </dgm:pt>
    <dgm:pt modelId="{0942FAD3-CC6E-684B-934A-C2DFCA27B3DF}" type="pres">
      <dgm:prSet presAssocID="{E7D3C2CE-46F1-4009-A117-536391D86D6B}" presName="outerComposite" presStyleCnt="0">
        <dgm:presLayoutVars>
          <dgm:chMax val="5"/>
          <dgm:dir/>
          <dgm:resizeHandles val="exact"/>
        </dgm:presLayoutVars>
      </dgm:prSet>
      <dgm:spPr/>
    </dgm:pt>
    <dgm:pt modelId="{7438AA83-4669-5A44-8B9C-27836977F8BB}" type="pres">
      <dgm:prSet presAssocID="{E7D3C2CE-46F1-4009-A117-536391D86D6B}" presName="dummyMaxCanvas" presStyleCnt="0">
        <dgm:presLayoutVars/>
      </dgm:prSet>
      <dgm:spPr/>
    </dgm:pt>
    <dgm:pt modelId="{7B2D725D-B0BB-8E41-981F-A2A94455FBA2}" type="pres">
      <dgm:prSet presAssocID="{E7D3C2CE-46F1-4009-A117-536391D86D6B}" presName="FourNodes_1" presStyleLbl="node1" presStyleIdx="0" presStyleCnt="4">
        <dgm:presLayoutVars>
          <dgm:bulletEnabled val="1"/>
        </dgm:presLayoutVars>
      </dgm:prSet>
      <dgm:spPr/>
    </dgm:pt>
    <dgm:pt modelId="{B8169463-3365-204B-A17E-95969A392BFB}" type="pres">
      <dgm:prSet presAssocID="{E7D3C2CE-46F1-4009-A117-536391D86D6B}" presName="FourNodes_2" presStyleLbl="node1" presStyleIdx="1" presStyleCnt="4">
        <dgm:presLayoutVars>
          <dgm:bulletEnabled val="1"/>
        </dgm:presLayoutVars>
      </dgm:prSet>
      <dgm:spPr/>
    </dgm:pt>
    <dgm:pt modelId="{119FDD96-5140-094C-AA96-5800F800FA24}" type="pres">
      <dgm:prSet presAssocID="{E7D3C2CE-46F1-4009-A117-536391D86D6B}" presName="FourNodes_3" presStyleLbl="node1" presStyleIdx="2" presStyleCnt="4">
        <dgm:presLayoutVars>
          <dgm:bulletEnabled val="1"/>
        </dgm:presLayoutVars>
      </dgm:prSet>
      <dgm:spPr/>
    </dgm:pt>
    <dgm:pt modelId="{502F5EEA-1A32-0742-827D-C521F13DE86E}" type="pres">
      <dgm:prSet presAssocID="{E7D3C2CE-46F1-4009-A117-536391D86D6B}" presName="FourNodes_4" presStyleLbl="node1" presStyleIdx="3" presStyleCnt="4">
        <dgm:presLayoutVars>
          <dgm:bulletEnabled val="1"/>
        </dgm:presLayoutVars>
      </dgm:prSet>
      <dgm:spPr/>
    </dgm:pt>
    <dgm:pt modelId="{6710D524-66BA-E140-851D-0BBA17DFD484}" type="pres">
      <dgm:prSet presAssocID="{E7D3C2CE-46F1-4009-A117-536391D86D6B}" presName="FourConn_1-2" presStyleLbl="fgAccFollowNode1" presStyleIdx="0" presStyleCnt="3">
        <dgm:presLayoutVars>
          <dgm:bulletEnabled val="1"/>
        </dgm:presLayoutVars>
      </dgm:prSet>
      <dgm:spPr/>
    </dgm:pt>
    <dgm:pt modelId="{60201D77-FE9E-B446-B039-E27A041BE2AC}" type="pres">
      <dgm:prSet presAssocID="{E7D3C2CE-46F1-4009-A117-536391D86D6B}" presName="FourConn_2-3" presStyleLbl="fgAccFollowNode1" presStyleIdx="1" presStyleCnt="3">
        <dgm:presLayoutVars>
          <dgm:bulletEnabled val="1"/>
        </dgm:presLayoutVars>
      </dgm:prSet>
      <dgm:spPr/>
    </dgm:pt>
    <dgm:pt modelId="{4D3833AC-F075-4F44-9B2A-20F93F46D62B}" type="pres">
      <dgm:prSet presAssocID="{E7D3C2CE-46F1-4009-A117-536391D86D6B}" presName="FourConn_3-4" presStyleLbl="fgAccFollowNode1" presStyleIdx="2" presStyleCnt="3">
        <dgm:presLayoutVars>
          <dgm:bulletEnabled val="1"/>
        </dgm:presLayoutVars>
      </dgm:prSet>
      <dgm:spPr/>
    </dgm:pt>
    <dgm:pt modelId="{95B6EF4A-EB2D-7744-BE4D-9C8C8A52B0B2}" type="pres">
      <dgm:prSet presAssocID="{E7D3C2CE-46F1-4009-A117-536391D86D6B}" presName="FourNodes_1_text" presStyleLbl="node1" presStyleIdx="3" presStyleCnt="4">
        <dgm:presLayoutVars>
          <dgm:bulletEnabled val="1"/>
        </dgm:presLayoutVars>
      </dgm:prSet>
      <dgm:spPr/>
    </dgm:pt>
    <dgm:pt modelId="{45401CB2-648E-854A-84A0-1FF8BCC811E5}" type="pres">
      <dgm:prSet presAssocID="{E7D3C2CE-46F1-4009-A117-536391D86D6B}" presName="FourNodes_2_text" presStyleLbl="node1" presStyleIdx="3" presStyleCnt="4">
        <dgm:presLayoutVars>
          <dgm:bulletEnabled val="1"/>
        </dgm:presLayoutVars>
      </dgm:prSet>
      <dgm:spPr/>
    </dgm:pt>
    <dgm:pt modelId="{28C4BFF7-BF22-C74D-A8F2-2FC6046630E6}" type="pres">
      <dgm:prSet presAssocID="{E7D3C2CE-46F1-4009-A117-536391D86D6B}" presName="FourNodes_3_text" presStyleLbl="node1" presStyleIdx="3" presStyleCnt="4">
        <dgm:presLayoutVars>
          <dgm:bulletEnabled val="1"/>
        </dgm:presLayoutVars>
      </dgm:prSet>
      <dgm:spPr/>
    </dgm:pt>
    <dgm:pt modelId="{D97B6C22-8440-9242-973F-A77E52D40DBD}" type="pres">
      <dgm:prSet presAssocID="{E7D3C2CE-46F1-4009-A117-536391D86D6B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667FF05-3C2A-45DA-A483-7EF33655D6BB}" srcId="{E7D3C2CE-46F1-4009-A117-536391D86D6B}" destId="{2F871927-B0E1-4D15-8AEB-9F3B7695DB03}" srcOrd="0" destOrd="0" parTransId="{F7D1B14B-032B-495C-8038-705E7E38A40F}" sibTransId="{81173BEB-BF62-41BB-AB46-0C282E0B3EA9}"/>
    <dgm:cxn modelId="{2AD25B2B-2E13-3D4F-8725-C5A3CE04E422}" type="presOf" srcId="{076C1B47-8605-4581-B77D-FA39213C3A96}" destId="{B8169463-3365-204B-A17E-95969A392BFB}" srcOrd="0" destOrd="0" presId="urn:microsoft.com/office/officeart/2005/8/layout/vProcess5"/>
    <dgm:cxn modelId="{27A5923D-62B0-4541-BE9A-01F2C80CA165}" type="presOf" srcId="{076C1B47-8605-4581-B77D-FA39213C3A96}" destId="{45401CB2-648E-854A-84A0-1FF8BCC811E5}" srcOrd="1" destOrd="0" presId="urn:microsoft.com/office/officeart/2005/8/layout/vProcess5"/>
    <dgm:cxn modelId="{6BAEC54A-9306-464A-98C9-ED931CBA1900}" srcId="{E7D3C2CE-46F1-4009-A117-536391D86D6B}" destId="{B0E7D70C-9D2A-4F85-9CC7-37E7CF95604E}" srcOrd="2" destOrd="0" parTransId="{DB78E8E5-23AA-419E-B47C-DC0B1DA64FD7}" sibTransId="{9832DD93-29C5-47A1-AFA8-43974F1B637D}"/>
    <dgm:cxn modelId="{3DFF716E-151D-3945-96F2-6370F4B87FEE}" type="presOf" srcId="{9832DD93-29C5-47A1-AFA8-43974F1B637D}" destId="{4D3833AC-F075-4F44-9B2A-20F93F46D62B}" srcOrd="0" destOrd="0" presId="urn:microsoft.com/office/officeart/2005/8/layout/vProcess5"/>
    <dgm:cxn modelId="{BBCF3A76-A0DB-3B4B-8CD0-3C324DD97068}" type="presOf" srcId="{B0E7D70C-9D2A-4F85-9CC7-37E7CF95604E}" destId="{119FDD96-5140-094C-AA96-5800F800FA24}" srcOrd="0" destOrd="0" presId="urn:microsoft.com/office/officeart/2005/8/layout/vProcess5"/>
    <dgm:cxn modelId="{87DB9279-29A9-3148-88C5-109531D9A597}" type="presOf" srcId="{E7D3C2CE-46F1-4009-A117-536391D86D6B}" destId="{0942FAD3-CC6E-684B-934A-C2DFCA27B3DF}" srcOrd="0" destOrd="0" presId="urn:microsoft.com/office/officeart/2005/8/layout/vProcess5"/>
    <dgm:cxn modelId="{46771C7E-AA06-C542-9FE7-059EBC52E70E}" type="presOf" srcId="{2F871927-B0E1-4D15-8AEB-9F3B7695DB03}" destId="{7B2D725D-B0BB-8E41-981F-A2A94455FBA2}" srcOrd="0" destOrd="0" presId="urn:microsoft.com/office/officeart/2005/8/layout/vProcess5"/>
    <dgm:cxn modelId="{5491758E-C984-294D-B014-3BF39015504F}" type="presOf" srcId="{D321631E-FA8C-4691-BF9A-22385A392D63}" destId="{502F5EEA-1A32-0742-827D-C521F13DE86E}" srcOrd="0" destOrd="0" presId="urn:microsoft.com/office/officeart/2005/8/layout/vProcess5"/>
    <dgm:cxn modelId="{98AC1591-185F-614A-B3AE-00865B2AC1BA}" type="presOf" srcId="{81173BEB-BF62-41BB-AB46-0C282E0B3EA9}" destId="{6710D524-66BA-E140-851D-0BBA17DFD484}" srcOrd="0" destOrd="0" presId="urn:microsoft.com/office/officeart/2005/8/layout/vProcess5"/>
    <dgm:cxn modelId="{E9238F9F-D812-4C4B-BBBD-E5837AC07107}" type="presOf" srcId="{B0E7D70C-9D2A-4F85-9CC7-37E7CF95604E}" destId="{28C4BFF7-BF22-C74D-A8F2-2FC6046630E6}" srcOrd="1" destOrd="0" presId="urn:microsoft.com/office/officeart/2005/8/layout/vProcess5"/>
    <dgm:cxn modelId="{73D360CE-C5F0-45A2-916D-322F10F2377C}" srcId="{E7D3C2CE-46F1-4009-A117-536391D86D6B}" destId="{076C1B47-8605-4581-B77D-FA39213C3A96}" srcOrd="1" destOrd="0" parTransId="{6FD90EFC-3043-4402-B081-0837E426B06B}" sibTransId="{AF5E2770-13C9-45DC-B47E-936B0B84779D}"/>
    <dgm:cxn modelId="{AA2371D0-E0FE-4724-8300-384B82DAAFA4}" srcId="{E7D3C2CE-46F1-4009-A117-536391D86D6B}" destId="{D321631E-FA8C-4691-BF9A-22385A392D63}" srcOrd="3" destOrd="0" parTransId="{14E9B12E-C6E3-4BD7-ACEA-60978131DCFD}" sibTransId="{968A17C2-620C-4145-8D8A-E11F40EF4C71}"/>
    <dgm:cxn modelId="{411202D7-B932-4041-B472-F58798B3A8AF}" type="presOf" srcId="{D321631E-FA8C-4691-BF9A-22385A392D63}" destId="{D97B6C22-8440-9242-973F-A77E52D40DBD}" srcOrd="1" destOrd="0" presId="urn:microsoft.com/office/officeart/2005/8/layout/vProcess5"/>
    <dgm:cxn modelId="{EA588AE6-1869-4D42-A3B3-21A631A08947}" type="presOf" srcId="{AF5E2770-13C9-45DC-B47E-936B0B84779D}" destId="{60201D77-FE9E-B446-B039-E27A041BE2AC}" srcOrd="0" destOrd="0" presId="urn:microsoft.com/office/officeart/2005/8/layout/vProcess5"/>
    <dgm:cxn modelId="{714A80FC-F85A-7F46-A4A9-2233DC9255CD}" type="presOf" srcId="{2F871927-B0E1-4D15-8AEB-9F3B7695DB03}" destId="{95B6EF4A-EB2D-7744-BE4D-9C8C8A52B0B2}" srcOrd="1" destOrd="0" presId="urn:microsoft.com/office/officeart/2005/8/layout/vProcess5"/>
    <dgm:cxn modelId="{4B28D223-3B05-8649-A6B8-50C9E9682A83}" type="presParOf" srcId="{0942FAD3-CC6E-684B-934A-C2DFCA27B3DF}" destId="{7438AA83-4669-5A44-8B9C-27836977F8BB}" srcOrd="0" destOrd="0" presId="urn:microsoft.com/office/officeart/2005/8/layout/vProcess5"/>
    <dgm:cxn modelId="{4CABA604-01F1-714B-9DFB-C78D4D5FC147}" type="presParOf" srcId="{0942FAD3-CC6E-684B-934A-C2DFCA27B3DF}" destId="{7B2D725D-B0BB-8E41-981F-A2A94455FBA2}" srcOrd="1" destOrd="0" presId="urn:microsoft.com/office/officeart/2005/8/layout/vProcess5"/>
    <dgm:cxn modelId="{4587BBCB-52DD-9748-AFC3-0A4BA4A4407B}" type="presParOf" srcId="{0942FAD3-CC6E-684B-934A-C2DFCA27B3DF}" destId="{B8169463-3365-204B-A17E-95969A392BFB}" srcOrd="2" destOrd="0" presId="urn:microsoft.com/office/officeart/2005/8/layout/vProcess5"/>
    <dgm:cxn modelId="{210E0848-9024-6546-BEB9-F44E71B770D2}" type="presParOf" srcId="{0942FAD3-CC6E-684B-934A-C2DFCA27B3DF}" destId="{119FDD96-5140-094C-AA96-5800F800FA24}" srcOrd="3" destOrd="0" presId="urn:microsoft.com/office/officeart/2005/8/layout/vProcess5"/>
    <dgm:cxn modelId="{78CDEC0D-B81C-8B4C-91B8-EEDD7DA00105}" type="presParOf" srcId="{0942FAD3-CC6E-684B-934A-C2DFCA27B3DF}" destId="{502F5EEA-1A32-0742-827D-C521F13DE86E}" srcOrd="4" destOrd="0" presId="urn:microsoft.com/office/officeart/2005/8/layout/vProcess5"/>
    <dgm:cxn modelId="{EED9DB94-7818-4C41-BFC8-F5C23B80EC75}" type="presParOf" srcId="{0942FAD3-CC6E-684B-934A-C2DFCA27B3DF}" destId="{6710D524-66BA-E140-851D-0BBA17DFD484}" srcOrd="5" destOrd="0" presId="urn:microsoft.com/office/officeart/2005/8/layout/vProcess5"/>
    <dgm:cxn modelId="{EB36D270-0FB9-8D48-9EE8-441C59BC3D4D}" type="presParOf" srcId="{0942FAD3-CC6E-684B-934A-C2DFCA27B3DF}" destId="{60201D77-FE9E-B446-B039-E27A041BE2AC}" srcOrd="6" destOrd="0" presId="urn:microsoft.com/office/officeart/2005/8/layout/vProcess5"/>
    <dgm:cxn modelId="{65F6801E-A596-EC4E-9BEE-4458DE7DF67A}" type="presParOf" srcId="{0942FAD3-CC6E-684B-934A-C2DFCA27B3DF}" destId="{4D3833AC-F075-4F44-9B2A-20F93F46D62B}" srcOrd="7" destOrd="0" presId="urn:microsoft.com/office/officeart/2005/8/layout/vProcess5"/>
    <dgm:cxn modelId="{E0226FA6-04AF-B640-A62F-FE14C4E51182}" type="presParOf" srcId="{0942FAD3-CC6E-684B-934A-C2DFCA27B3DF}" destId="{95B6EF4A-EB2D-7744-BE4D-9C8C8A52B0B2}" srcOrd="8" destOrd="0" presId="urn:microsoft.com/office/officeart/2005/8/layout/vProcess5"/>
    <dgm:cxn modelId="{FE8E33F4-5D39-1A47-B1FB-8398C71C3153}" type="presParOf" srcId="{0942FAD3-CC6E-684B-934A-C2DFCA27B3DF}" destId="{45401CB2-648E-854A-84A0-1FF8BCC811E5}" srcOrd="9" destOrd="0" presId="urn:microsoft.com/office/officeart/2005/8/layout/vProcess5"/>
    <dgm:cxn modelId="{7394B051-767D-4842-BD2F-2D7CDA5C60D0}" type="presParOf" srcId="{0942FAD3-CC6E-684B-934A-C2DFCA27B3DF}" destId="{28C4BFF7-BF22-C74D-A8F2-2FC6046630E6}" srcOrd="10" destOrd="0" presId="urn:microsoft.com/office/officeart/2005/8/layout/vProcess5"/>
    <dgm:cxn modelId="{AA513FF7-6DE9-4F42-A37D-31FA98F47679}" type="presParOf" srcId="{0942FAD3-CC6E-684B-934A-C2DFCA27B3DF}" destId="{D97B6C22-8440-9242-973F-A77E52D40DBD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D1FD46-E684-4A27-941D-7B6DD0E1BE1E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F0B1E44-EF33-41E3-9EA5-75B905B6A417}">
      <dgm:prSet/>
      <dgm:spPr/>
      <dgm:t>
        <a:bodyPr/>
        <a:lstStyle/>
        <a:p>
          <a:r>
            <a:rPr lang="en-US" b="1"/>
            <a:t>Data Limitations</a:t>
          </a:r>
          <a:r>
            <a:rPr lang="en-US"/>
            <a:t>:</a:t>
          </a:r>
        </a:p>
      </dgm:t>
    </dgm:pt>
    <dgm:pt modelId="{07744B7E-73AE-4E3B-9EF2-C0C9B5717CA4}" type="parTrans" cxnId="{ABB2F67D-69EE-4103-9944-30E93B5A58C9}">
      <dgm:prSet/>
      <dgm:spPr/>
      <dgm:t>
        <a:bodyPr/>
        <a:lstStyle/>
        <a:p>
          <a:endParaRPr lang="en-US"/>
        </a:p>
      </dgm:t>
    </dgm:pt>
    <dgm:pt modelId="{58E8EA6D-854A-4F0E-9D4D-AE203516FD47}" type="sibTrans" cxnId="{ABB2F67D-69EE-4103-9944-30E93B5A58C9}">
      <dgm:prSet/>
      <dgm:spPr/>
      <dgm:t>
        <a:bodyPr/>
        <a:lstStyle/>
        <a:p>
          <a:endParaRPr lang="en-US"/>
        </a:p>
      </dgm:t>
    </dgm:pt>
    <dgm:pt modelId="{8242FCEB-6F1F-4064-BB5E-7EADB9EDE62A}">
      <dgm:prSet/>
      <dgm:spPr/>
      <dgm:t>
        <a:bodyPr/>
        <a:lstStyle/>
        <a:p>
          <a:r>
            <a:rPr lang="en-US" b="1"/>
            <a:t>Missing variables</a:t>
          </a:r>
          <a:r>
            <a:rPr lang="en-US"/>
            <a:t> (e.g., driver behavior, speeding, weather conditions).</a:t>
          </a:r>
        </a:p>
      </dgm:t>
    </dgm:pt>
    <dgm:pt modelId="{D70A36D9-D250-4AB9-8AE0-6C79E1ACDD4A}" type="parTrans" cxnId="{3BC62DEB-5A39-4F74-A224-E175FCD5216F}">
      <dgm:prSet/>
      <dgm:spPr/>
      <dgm:t>
        <a:bodyPr/>
        <a:lstStyle/>
        <a:p>
          <a:endParaRPr lang="en-US"/>
        </a:p>
      </dgm:t>
    </dgm:pt>
    <dgm:pt modelId="{7F77D022-10E9-4A97-A3BD-693BB5FA1175}" type="sibTrans" cxnId="{3BC62DEB-5A39-4F74-A224-E175FCD5216F}">
      <dgm:prSet/>
      <dgm:spPr/>
      <dgm:t>
        <a:bodyPr/>
        <a:lstStyle/>
        <a:p>
          <a:endParaRPr lang="en-US"/>
        </a:p>
      </dgm:t>
    </dgm:pt>
    <dgm:pt modelId="{0C40B10F-7AC6-4AEF-8688-3A63F5D103C4}">
      <dgm:prSet/>
      <dgm:spPr/>
      <dgm:t>
        <a:bodyPr/>
        <a:lstStyle/>
        <a:p>
          <a:r>
            <a:rPr lang="en-US" b="1"/>
            <a:t>CityDamageFlag</a:t>
          </a:r>
          <a:r>
            <a:rPr lang="en-US"/>
            <a:t>: Rare occurrence, making statistical models </a:t>
          </a:r>
          <a:r>
            <a:rPr lang="en-US" b="1"/>
            <a:t>less robust</a:t>
          </a:r>
          <a:r>
            <a:rPr lang="en-US"/>
            <a:t>.</a:t>
          </a:r>
        </a:p>
      </dgm:t>
    </dgm:pt>
    <dgm:pt modelId="{A836C9B4-C1D3-4801-9C1F-48B5AF008445}" type="parTrans" cxnId="{5AD8963F-2390-483F-BC01-6D5BBCEE8783}">
      <dgm:prSet/>
      <dgm:spPr/>
      <dgm:t>
        <a:bodyPr/>
        <a:lstStyle/>
        <a:p>
          <a:endParaRPr lang="en-US"/>
        </a:p>
      </dgm:t>
    </dgm:pt>
    <dgm:pt modelId="{7665BF50-8419-4747-B7BF-CCC351064C06}" type="sibTrans" cxnId="{5AD8963F-2390-483F-BC01-6D5BBCEE8783}">
      <dgm:prSet/>
      <dgm:spPr/>
      <dgm:t>
        <a:bodyPr/>
        <a:lstStyle/>
        <a:p>
          <a:endParaRPr lang="en-US"/>
        </a:p>
      </dgm:t>
    </dgm:pt>
    <dgm:pt modelId="{7B2E886F-70F0-4328-998B-D4616917402C}">
      <dgm:prSet/>
      <dgm:spPr/>
      <dgm:t>
        <a:bodyPr/>
        <a:lstStyle/>
        <a:p>
          <a:r>
            <a:rPr lang="en-US" b="1"/>
            <a:t>Methodological Challenges</a:t>
          </a:r>
          <a:r>
            <a:rPr lang="en-US"/>
            <a:t>:</a:t>
          </a:r>
        </a:p>
      </dgm:t>
    </dgm:pt>
    <dgm:pt modelId="{E03E1EBB-EFC9-4F54-ACA8-CD7DE5F4126D}" type="parTrans" cxnId="{6464F256-B221-4962-8B1E-9D61E6EECEDE}">
      <dgm:prSet/>
      <dgm:spPr/>
      <dgm:t>
        <a:bodyPr/>
        <a:lstStyle/>
        <a:p>
          <a:endParaRPr lang="en-US"/>
        </a:p>
      </dgm:t>
    </dgm:pt>
    <dgm:pt modelId="{60ECAA52-1083-4036-BD64-01FDFDE3E736}" type="sibTrans" cxnId="{6464F256-B221-4962-8B1E-9D61E6EECEDE}">
      <dgm:prSet/>
      <dgm:spPr/>
      <dgm:t>
        <a:bodyPr/>
        <a:lstStyle/>
        <a:p>
          <a:endParaRPr lang="en-US"/>
        </a:p>
      </dgm:t>
    </dgm:pt>
    <dgm:pt modelId="{59A96027-F88A-4F55-8A69-91E816069377}">
      <dgm:prSet/>
      <dgm:spPr/>
      <dgm:t>
        <a:bodyPr/>
        <a:lstStyle/>
        <a:p>
          <a:r>
            <a:rPr lang="en-US"/>
            <a:t>Non-linear relationships among variables (requiring transformations).</a:t>
          </a:r>
        </a:p>
      </dgm:t>
    </dgm:pt>
    <dgm:pt modelId="{5EE7C449-43E7-422B-BB7B-453E23B35963}" type="parTrans" cxnId="{66B43937-CF8F-44CF-A4CC-BF8F1D34EB09}">
      <dgm:prSet/>
      <dgm:spPr/>
      <dgm:t>
        <a:bodyPr/>
        <a:lstStyle/>
        <a:p>
          <a:endParaRPr lang="en-US"/>
        </a:p>
      </dgm:t>
    </dgm:pt>
    <dgm:pt modelId="{7E83545A-3A67-44A4-8D75-03FDA5CD12F2}" type="sibTrans" cxnId="{66B43937-CF8F-44CF-A4CC-BF8F1D34EB09}">
      <dgm:prSet/>
      <dgm:spPr/>
      <dgm:t>
        <a:bodyPr/>
        <a:lstStyle/>
        <a:p>
          <a:endParaRPr lang="en-US"/>
        </a:p>
      </dgm:t>
    </dgm:pt>
    <dgm:pt modelId="{CBEBB058-AAAB-4849-B0B6-D4C34D45B843}">
      <dgm:prSet/>
      <dgm:spPr/>
      <dgm:t>
        <a:bodyPr/>
        <a:lstStyle/>
        <a:p>
          <a:r>
            <a:rPr lang="en-US" b="1"/>
            <a:t>Small sample size</a:t>
          </a:r>
          <a:r>
            <a:rPr lang="en-US"/>
            <a:t> for fatal injuries, leading to less reliable results in certain injury types.</a:t>
          </a:r>
        </a:p>
      </dgm:t>
    </dgm:pt>
    <dgm:pt modelId="{1351F602-2407-438E-BB8C-00ED37BC189C}" type="parTrans" cxnId="{C97B2A35-AC1F-4215-9D1C-FFECFED60698}">
      <dgm:prSet/>
      <dgm:spPr/>
      <dgm:t>
        <a:bodyPr/>
        <a:lstStyle/>
        <a:p>
          <a:endParaRPr lang="en-US"/>
        </a:p>
      </dgm:t>
    </dgm:pt>
    <dgm:pt modelId="{37FEE9EC-6A60-460B-888D-20CB0939193C}" type="sibTrans" cxnId="{C97B2A35-AC1F-4215-9D1C-FFECFED60698}">
      <dgm:prSet/>
      <dgm:spPr/>
      <dgm:t>
        <a:bodyPr/>
        <a:lstStyle/>
        <a:p>
          <a:endParaRPr lang="en-US"/>
        </a:p>
      </dgm:t>
    </dgm:pt>
    <dgm:pt modelId="{3F9E0F4F-D84A-8D44-9D62-795D5C302B87}" type="pres">
      <dgm:prSet presAssocID="{48D1FD46-E684-4A27-941D-7B6DD0E1BE1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A33BB0B-306D-2743-AF3D-1A1453103B07}" type="pres">
      <dgm:prSet presAssocID="{CF0B1E44-EF33-41E3-9EA5-75B905B6A417}" presName="hierRoot1" presStyleCnt="0"/>
      <dgm:spPr/>
    </dgm:pt>
    <dgm:pt modelId="{E042681A-B0FE-3348-B88B-ED43FF10530D}" type="pres">
      <dgm:prSet presAssocID="{CF0B1E44-EF33-41E3-9EA5-75B905B6A417}" presName="composite" presStyleCnt="0"/>
      <dgm:spPr/>
    </dgm:pt>
    <dgm:pt modelId="{AF697275-6E75-6541-829A-E50F98CE5414}" type="pres">
      <dgm:prSet presAssocID="{CF0B1E44-EF33-41E3-9EA5-75B905B6A417}" presName="background" presStyleLbl="node0" presStyleIdx="0" presStyleCnt="2"/>
      <dgm:spPr/>
    </dgm:pt>
    <dgm:pt modelId="{515F0F15-DD43-7549-B860-636C82380949}" type="pres">
      <dgm:prSet presAssocID="{CF0B1E44-EF33-41E3-9EA5-75B905B6A417}" presName="text" presStyleLbl="fgAcc0" presStyleIdx="0" presStyleCnt="2">
        <dgm:presLayoutVars>
          <dgm:chPref val="3"/>
        </dgm:presLayoutVars>
      </dgm:prSet>
      <dgm:spPr/>
    </dgm:pt>
    <dgm:pt modelId="{EAF8189D-E507-6C4C-8BD8-F9AB4D58C01F}" type="pres">
      <dgm:prSet presAssocID="{CF0B1E44-EF33-41E3-9EA5-75B905B6A417}" presName="hierChild2" presStyleCnt="0"/>
      <dgm:spPr/>
    </dgm:pt>
    <dgm:pt modelId="{F51B2D8A-3B2E-B141-87D9-7240963F8272}" type="pres">
      <dgm:prSet presAssocID="{D70A36D9-D250-4AB9-8AE0-6C79E1ACDD4A}" presName="Name10" presStyleLbl="parChTrans1D2" presStyleIdx="0" presStyleCnt="4"/>
      <dgm:spPr/>
    </dgm:pt>
    <dgm:pt modelId="{E2B75678-17E6-6A40-99C5-3311917C6331}" type="pres">
      <dgm:prSet presAssocID="{8242FCEB-6F1F-4064-BB5E-7EADB9EDE62A}" presName="hierRoot2" presStyleCnt="0"/>
      <dgm:spPr/>
    </dgm:pt>
    <dgm:pt modelId="{0CCB04F3-AC4C-C041-8C3E-ACEB5E0B033F}" type="pres">
      <dgm:prSet presAssocID="{8242FCEB-6F1F-4064-BB5E-7EADB9EDE62A}" presName="composite2" presStyleCnt="0"/>
      <dgm:spPr/>
    </dgm:pt>
    <dgm:pt modelId="{B6316A03-0398-4B49-8158-D043D428B788}" type="pres">
      <dgm:prSet presAssocID="{8242FCEB-6F1F-4064-BB5E-7EADB9EDE62A}" presName="background2" presStyleLbl="node2" presStyleIdx="0" presStyleCnt="4"/>
      <dgm:spPr/>
    </dgm:pt>
    <dgm:pt modelId="{85BA3494-6A74-714D-95B3-AB2DA96E016B}" type="pres">
      <dgm:prSet presAssocID="{8242FCEB-6F1F-4064-BB5E-7EADB9EDE62A}" presName="text2" presStyleLbl="fgAcc2" presStyleIdx="0" presStyleCnt="4">
        <dgm:presLayoutVars>
          <dgm:chPref val="3"/>
        </dgm:presLayoutVars>
      </dgm:prSet>
      <dgm:spPr/>
    </dgm:pt>
    <dgm:pt modelId="{F7D9A5D3-E45B-9A41-B7EA-00BB8257007F}" type="pres">
      <dgm:prSet presAssocID="{8242FCEB-6F1F-4064-BB5E-7EADB9EDE62A}" presName="hierChild3" presStyleCnt="0"/>
      <dgm:spPr/>
    </dgm:pt>
    <dgm:pt modelId="{55A45600-0BED-7141-B4E8-94E0850944C7}" type="pres">
      <dgm:prSet presAssocID="{A836C9B4-C1D3-4801-9C1F-48B5AF008445}" presName="Name10" presStyleLbl="parChTrans1D2" presStyleIdx="1" presStyleCnt="4"/>
      <dgm:spPr/>
    </dgm:pt>
    <dgm:pt modelId="{5D926904-19B6-9142-AEC4-B07B6C7E3E83}" type="pres">
      <dgm:prSet presAssocID="{0C40B10F-7AC6-4AEF-8688-3A63F5D103C4}" presName="hierRoot2" presStyleCnt="0"/>
      <dgm:spPr/>
    </dgm:pt>
    <dgm:pt modelId="{F91EE95F-ED1F-DA47-BB5E-9A1CA78EF2E6}" type="pres">
      <dgm:prSet presAssocID="{0C40B10F-7AC6-4AEF-8688-3A63F5D103C4}" presName="composite2" presStyleCnt="0"/>
      <dgm:spPr/>
    </dgm:pt>
    <dgm:pt modelId="{B92C4F60-56CE-E44E-87B4-5489CDD8B626}" type="pres">
      <dgm:prSet presAssocID="{0C40B10F-7AC6-4AEF-8688-3A63F5D103C4}" presName="background2" presStyleLbl="node2" presStyleIdx="1" presStyleCnt="4"/>
      <dgm:spPr/>
    </dgm:pt>
    <dgm:pt modelId="{B45C0AC5-09B0-EE49-AD66-8DCAD46E5B68}" type="pres">
      <dgm:prSet presAssocID="{0C40B10F-7AC6-4AEF-8688-3A63F5D103C4}" presName="text2" presStyleLbl="fgAcc2" presStyleIdx="1" presStyleCnt="4">
        <dgm:presLayoutVars>
          <dgm:chPref val="3"/>
        </dgm:presLayoutVars>
      </dgm:prSet>
      <dgm:spPr/>
    </dgm:pt>
    <dgm:pt modelId="{B0EA280F-6949-E74E-A100-D506E6F392B4}" type="pres">
      <dgm:prSet presAssocID="{0C40B10F-7AC6-4AEF-8688-3A63F5D103C4}" presName="hierChild3" presStyleCnt="0"/>
      <dgm:spPr/>
    </dgm:pt>
    <dgm:pt modelId="{7BD1BDCC-EDC5-5843-AB99-ABF7FC9B7824}" type="pres">
      <dgm:prSet presAssocID="{7B2E886F-70F0-4328-998B-D4616917402C}" presName="hierRoot1" presStyleCnt="0"/>
      <dgm:spPr/>
    </dgm:pt>
    <dgm:pt modelId="{50D53464-64A7-AA45-B42D-19C5BF8F2EC3}" type="pres">
      <dgm:prSet presAssocID="{7B2E886F-70F0-4328-998B-D4616917402C}" presName="composite" presStyleCnt="0"/>
      <dgm:spPr/>
    </dgm:pt>
    <dgm:pt modelId="{0825A2A5-665F-8844-A429-F13F9BEF90F4}" type="pres">
      <dgm:prSet presAssocID="{7B2E886F-70F0-4328-998B-D4616917402C}" presName="background" presStyleLbl="node0" presStyleIdx="1" presStyleCnt="2"/>
      <dgm:spPr/>
    </dgm:pt>
    <dgm:pt modelId="{78E734AD-A918-6743-89B8-F654B298167B}" type="pres">
      <dgm:prSet presAssocID="{7B2E886F-70F0-4328-998B-D4616917402C}" presName="text" presStyleLbl="fgAcc0" presStyleIdx="1" presStyleCnt="2">
        <dgm:presLayoutVars>
          <dgm:chPref val="3"/>
        </dgm:presLayoutVars>
      </dgm:prSet>
      <dgm:spPr/>
    </dgm:pt>
    <dgm:pt modelId="{76AEB199-D213-FC4F-BD77-DF116EC9A705}" type="pres">
      <dgm:prSet presAssocID="{7B2E886F-70F0-4328-998B-D4616917402C}" presName="hierChild2" presStyleCnt="0"/>
      <dgm:spPr/>
    </dgm:pt>
    <dgm:pt modelId="{BCAFD5D1-7CA0-D843-8535-96F54E1BBAED}" type="pres">
      <dgm:prSet presAssocID="{5EE7C449-43E7-422B-BB7B-453E23B35963}" presName="Name10" presStyleLbl="parChTrans1D2" presStyleIdx="2" presStyleCnt="4"/>
      <dgm:spPr/>
    </dgm:pt>
    <dgm:pt modelId="{53DFCB02-9DA5-0443-86A7-F8B46E126C1A}" type="pres">
      <dgm:prSet presAssocID="{59A96027-F88A-4F55-8A69-91E816069377}" presName="hierRoot2" presStyleCnt="0"/>
      <dgm:spPr/>
    </dgm:pt>
    <dgm:pt modelId="{82CC5CA6-09DF-EB40-AE8E-751E830869B5}" type="pres">
      <dgm:prSet presAssocID="{59A96027-F88A-4F55-8A69-91E816069377}" presName="composite2" presStyleCnt="0"/>
      <dgm:spPr/>
    </dgm:pt>
    <dgm:pt modelId="{219BDED1-F25C-4D43-BB3A-650F3A0172A6}" type="pres">
      <dgm:prSet presAssocID="{59A96027-F88A-4F55-8A69-91E816069377}" presName="background2" presStyleLbl="node2" presStyleIdx="2" presStyleCnt="4"/>
      <dgm:spPr/>
    </dgm:pt>
    <dgm:pt modelId="{BB8B4E48-29D6-4F4F-A118-E1FDBC3DC885}" type="pres">
      <dgm:prSet presAssocID="{59A96027-F88A-4F55-8A69-91E816069377}" presName="text2" presStyleLbl="fgAcc2" presStyleIdx="2" presStyleCnt="4">
        <dgm:presLayoutVars>
          <dgm:chPref val="3"/>
        </dgm:presLayoutVars>
      </dgm:prSet>
      <dgm:spPr/>
    </dgm:pt>
    <dgm:pt modelId="{7CFACC5C-9CC9-104D-986B-3F3D8E7434F9}" type="pres">
      <dgm:prSet presAssocID="{59A96027-F88A-4F55-8A69-91E816069377}" presName="hierChild3" presStyleCnt="0"/>
      <dgm:spPr/>
    </dgm:pt>
    <dgm:pt modelId="{517249D5-DF0F-4544-BF4D-A58E765909E4}" type="pres">
      <dgm:prSet presAssocID="{1351F602-2407-438E-BB8C-00ED37BC189C}" presName="Name10" presStyleLbl="parChTrans1D2" presStyleIdx="3" presStyleCnt="4"/>
      <dgm:spPr/>
    </dgm:pt>
    <dgm:pt modelId="{71DD6FA1-4CEE-E54B-A49F-C396DAD4AFB0}" type="pres">
      <dgm:prSet presAssocID="{CBEBB058-AAAB-4849-B0B6-D4C34D45B843}" presName="hierRoot2" presStyleCnt="0"/>
      <dgm:spPr/>
    </dgm:pt>
    <dgm:pt modelId="{B22C56E2-291B-F648-ACB1-76868D1B11CB}" type="pres">
      <dgm:prSet presAssocID="{CBEBB058-AAAB-4849-B0B6-D4C34D45B843}" presName="composite2" presStyleCnt="0"/>
      <dgm:spPr/>
    </dgm:pt>
    <dgm:pt modelId="{5CB656F3-AB5E-5847-8ADE-B249D69E66BD}" type="pres">
      <dgm:prSet presAssocID="{CBEBB058-AAAB-4849-B0B6-D4C34D45B843}" presName="background2" presStyleLbl="node2" presStyleIdx="3" presStyleCnt="4"/>
      <dgm:spPr/>
    </dgm:pt>
    <dgm:pt modelId="{E04517EB-B465-9941-800E-F3DF9DCD62EA}" type="pres">
      <dgm:prSet presAssocID="{CBEBB058-AAAB-4849-B0B6-D4C34D45B843}" presName="text2" presStyleLbl="fgAcc2" presStyleIdx="3" presStyleCnt="4">
        <dgm:presLayoutVars>
          <dgm:chPref val="3"/>
        </dgm:presLayoutVars>
      </dgm:prSet>
      <dgm:spPr/>
    </dgm:pt>
    <dgm:pt modelId="{24FA9F45-9E5A-0A4F-B65C-F10B0BBC73D3}" type="pres">
      <dgm:prSet presAssocID="{CBEBB058-AAAB-4849-B0B6-D4C34D45B843}" presName="hierChild3" presStyleCnt="0"/>
      <dgm:spPr/>
    </dgm:pt>
  </dgm:ptLst>
  <dgm:cxnLst>
    <dgm:cxn modelId="{0F286602-35D7-D049-971C-1EF99AE55CAC}" type="presOf" srcId="{7B2E886F-70F0-4328-998B-D4616917402C}" destId="{78E734AD-A918-6743-89B8-F654B298167B}" srcOrd="0" destOrd="0" presId="urn:microsoft.com/office/officeart/2005/8/layout/hierarchy1"/>
    <dgm:cxn modelId="{7D3DDF2E-ADE6-114C-BF8A-6ED1300FE546}" type="presOf" srcId="{CF0B1E44-EF33-41E3-9EA5-75B905B6A417}" destId="{515F0F15-DD43-7549-B860-636C82380949}" srcOrd="0" destOrd="0" presId="urn:microsoft.com/office/officeart/2005/8/layout/hierarchy1"/>
    <dgm:cxn modelId="{C97B2A35-AC1F-4215-9D1C-FFECFED60698}" srcId="{7B2E886F-70F0-4328-998B-D4616917402C}" destId="{CBEBB058-AAAB-4849-B0B6-D4C34D45B843}" srcOrd="1" destOrd="0" parTransId="{1351F602-2407-438E-BB8C-00ED37BC189C}" sibTransId="{37FEE9EC-6A60-460B-888D-20CB0939193C}"/>
    <dgm:cxn modelId="{66B43937-CF8F-44CF-A4CC-BF8F1D34EB09}" srcId="{7B2E886F-70F0-4328-998B-D4616917402C}" destId="{59A96027-F88A-4F55-8A69-91E816069377}" srcOrd="0" destOrd="0" parTransId="{5EE7C449-43E7-422B-BB7B-453E23B35963}" sibTransId="{7E83545A-3A67-44A4-8D75-03FDA5CD12F2}"/>
    <dgm:cxn modelId="{9F089A37-C6C2-B54C-B904-C313623127D5}" type="presOf" srcId="{8242FCEB-6F1F-4064-BB5E-7EADB9EDE62A}" destId="{85BA3494-6A74-714D-95B3-AB2DA96E016B}" srcOrd="0" destOrd="0" presId="urn:microsoft.com/office/officeart/2005/8/layout/hierarchy1"/>
    <dgm:cxn modelId="{5AD8963F-2390-483F-BC01-6D5BBCEE8783}" srcId="{CF0B1E44-EF33-41E3-9EA5-75B905B6A417}" destId="{0C40B10F-7AC6-4AEF-8688-3A63F5D103C4}" srcOrd="1" destOrd="0" parTransId="{A836C9B4-C1D3-4801-9C1F-48B5AF008445}" sibTransId="{7665BF50-8419-4747-B7BF-CCC351064C06}"/>
    <dgm:cxn modelId="{5375EB41-9CF1-6C44-87F2-75B548E44C2C}" type="presOf" srcId="{A836C9B4-C1D3-4801-9C1F-48B5AF008445}" destId="{55A45600-0BED-7141-B4E8-94E0850944C7}" srcOrd="0" destOrd="0" presId="urn:microsoft.com/office/officeart/2005/8/layout/hierarchy1"/>
    <dgm:cxn modelId="{5A564D43-9BFB-244C-BC97-A3DC68F5201E}" type="presOf" srcId="{59A96027-F88A-4F55-8A69-91E816069377}" destId="{BB8B4E48-29D6-4F4F-A118-E1FDBC3DC885}" srcOrd="0" destOrd="0" presId="urn:microsoft.com/office/officeart/2005/8/layout/hierarchy1"/>
    <dgm:cxn modelId="{295D8666-B7DF-DB46-AFC7-0D0337A5B543}" type="presOf" srcId="{0C40B10F-7AC6-4AEF-8688-3A63F5D103C4}" destId="{B45C0AC5-09B0-EE49-AD66-8DCAD46E5B68}" srcOrd="0" destOrd="0" presId="urn:microsoft.com/office/officeart/2005/8/layout/hierarchy1"/>
    <dgm:cxn modelId="{E65AEF47-46FD-834C-B5F4-7A6FE81D0FAD}" type="presOf" srcId="{5EE7C449-43E7-422B-BB7B-453E23B35963}" destId="{BCAFD5D1-7CA0-D843-8535-96F54E1BBAED}" srcOrd="0" destOrd="0" presId="urn:microsoft.com/office/officeart/2005/8/layout/hierarchy1"/>
    <dgm:cxn modelId="{6464F256-B221-4962-8B1E-9D61E6EECEDE}" srcId="{48D1FD46-E684-4A27-941D-7B6DD0E1BE1E}" destId="{7B2E886F-70F0-4328-998B-D4616917402C}" srcOrd="1" destOrd="0" parTransId="{E03E1EBB-EFC9-4F54-ACA8-CD7DE5F4126D}" sibTransId="{60ECAA52-1083-4036-BD64-01FDFDE3E736}"/>
    <dgm:cxn modelId="{AA79A57C-EAA8-8E42-81DF-ED5F9B1B4B4F}" type="presOf" srcId="{CBEBB058-AAAB-4849-B0B6-D4C34D45B843}" destId="{E04517EB-B465-9941-800E-F3DF9DCD62EA}" srcOrd="0" destOrd="0" presId="urn:microsoft.com/office/officeart/2005/8/layout/hierarchy1"/>
    <dgm:cxn modelId="{ABB2F67D-69EE-4103-9944-30E93B5A58C9}" srcId="{48D1FD46-E684-4A27-941D-7B6DD0E1BE1E}" destId="{CF0B1E44-EF33-41E3-9EA5-75B905B6A417}" srcOrd="0" destOrd="0" parTransId="{07744B7E-73AE-4E3B-9EF2-C0C9B5717CA4}" sibTransId="{58E8EA6D-854A-4F0E-9D4D-AE203516FD47}"/>
    <dgm:cxn modelId="{E3C972D4-D7A0-7A46-B2BB-17F42B9D9D5C}" type="presOf" srcId="{1351F602-2407-438E-BB8C-00ED37BC189C}" destId="{517249D5-DF0F-4544-BF4D-A58E765909E4}" srcOrd="0" destOrd="0" presId="urn:microsoft.com/office/officeart/2005/8/layout/hierarchy1"/>
    <dgm:cxn modelId="{A98BE4D7-5C93-5741-9BAA-4655D68081F6}" type="presOf" srcId="{48D1FD46-E684-4A27-941D-7B6DD0E1BE1E}" destId="{3F9E0F4F-D84A-8D44-9D62-795D5C302B87}" srcOrd="0" destOrd="0" presId="urn:microsoft.com/office/officeart/2005/8/layout/hierarchy1"/>
    <dgm:cxn modelId="{0FEC4CE1-D03B-A747-81B4-B769DE247000}" type="presOf" srcId="{D70A36D9-D250-4AB9-8AE0-6C79E1ACDD4A}" destId="{F51B2D8A-3B2E-B141-87D9-7240963F8272}" srcOrd="0" destOrd="0" presId="urn:microsoft.com/office/officeart/2005/8/layout/hierarchy1"/>
    <dgm:cxn modelId="{3BC62DEB-5A39-4F74-A224-E175FCD5216F}" srcId="{CF0B1E44-EF33-41E3-9EA5-75B905B6A417}" destId="{8242FCEB-6F1F-4064-BB5E-7EADB9EDE62A}" srcOrd="0" destOrd="0" parTransId="{D70A36D9-D250-4AB9-8AE0-6C79E1ACDD4A}" sibTransId="{7F77D022-10E9-4A97-A3BD-693BB5FA1175}"/>
    <dgm:cxn modelId="{2D69587C-C8C0-E343-A45E-CC685547201A}" type="presParOf" srcId="{3F9E0F4F-D84A-8D44-9D62-795D5C302B87}" destId="{CA33BB0B-306D-2743-AF3D-1A1453103B07}" srcOrd="0" destOrd="0" presId="urn:microsoft.com/office/officeart/2005/8/layout/hierarchy1"/>
    <dgm:cxn modelId="{5E084142-BC03-7E4B-8CB5-E14B0C865009}" type="presParOf" srcId="{CA33BB0B-306D-2743-AF3D-1A1453103B07}" destId="{E042681A-B0FE-3348-B88B-ED43FF10530D}" srcOrd="0" destOrd="0" presId="urn:microsoft.com/office/officeart/2005/8/layout/hierarchy1"/>
    <dgm:cxn modelId="{F892F844-3A95-234F-A81C-5FC8C900289D}" type="presParOf" srcId="{E042681A-B0FE-3348-B88B-ED43FF10530D}" destId="{AF697275-6E75-6541-829A-E50F98CE5414}" srcOrd="0" destOrd="0" presId="urn:microsoft.com/office/officeart/2005/8/layout/hierarchy1"/>
    <dgm:cxn modelId="{6402B611-2ECD-8E4F-956D-36A7075F9E43}" type="presParOf" srcId="{E042681A-B0FE-3348-B88B-ED43FF10530D}" destId="{515F0F15-DD43-7549-B860-636C82380949}" srcOrd="1" destOrd="0" presId="urn:microsoft.com/office/officeart/2005/8/layout/hierarchy1"/>
    <dgm:cxn modelId="{4617AC03-12EA-6443-ACC8-99C964EFB327}" type="presParOf" srcId="{CA33BB0B-306D-2743-AF3D-1A1453103B07}" destId="{EAF8189D-E507-6C4C-8BD8-F9AB4D58C01F}" srcOrd="1" destOrd="0" presId="urn:microsoft.com/office/officeart/2005/8/layout/hierarchy1"/>
    <dgm:cxn modelId="{CC051AFA-32BE-3F45-A0EC-72AE3ED4C0E4}" type="presParOf" srcId="{EAF8189D-E507-6C4C-8BD8-F9AB4D58C01F}" destId="{F51B2D8A-3B2E-B141-87D9-7240963F8272}" srcOrd="0" destOrd="0" presId="urn:microsoft.com/office/officeart/2005/8/layout/hierarchy1"/>
    <dgm:cxn modelId="{430D335E-40E6-4E4B-A6E8-FFA84E928C1C}" type="presParOf" srcId="{EAF8189D-E507-6C4C-8BD8-F9AB4D58C01F}" destId="{E2B75678-17E6-6A40-99C5-3311917C6331}" srcOrd="1" destOrd="0" presId="urn:microsoft.com/office/officeart/2005/8/layout/hierarchy1"/>
    <dgm:cxn modelId="{72384E71-4E47-4649-9DDD-A3DA6BC3E380}" type="presParOf" srcId="{E2B75678-17E6-6A40-99C5-3311917C6331}" destId="{0CCB04F3-AC4C-C041-8C3E-ACEB5E0B033F}" srcOrd="0" destOrd="0" presId="urn:microsoft.com/office/officeart/2005/8/layout/hierarchy1"/>
    <dgm:cxn modelId="{63B0E7D8-F30B-0440-B0F3-07259936E7F4}" type="presParOf" srcId="{0CCB04F3-AC4C-C041-8C3E-ACEB5E0B033F}" destId="{B6316A03-0398-4B49-8158-D043D428B788}" srcOrd="0" destOrd="0" presId="urn:microsoft.com/office/officeart/2005/8/layout/hierarchy1"/>
    <dgm:cxn modelId="{AF56FC0E-1701-CB45-8C09-C80DB342BDC4}" type="presParOf" srcId="{0CCB04F3-AC4C-C041-8C3E-ACEB5E0B033F}" destId="{85BA3494-6A74-714D-95B3-AB2DA96E016B}" srcOrd="1" destOrd="0" presId="urn:microsoft.com/office/officeart/2005/8/layout/hierarchy1"/>
    <dgm:cxn modelId="{1E23B1FF-E740-4344-A9BF-76F6C812B4CD}" type="presParOf" srcId="{E2B75678-17E6-6A40-99C5-3311917C6331}" destId="{F7D9A5D3-E45B-9A41-B7EA-00BB8257007F}" srcOrd="1" destOrd="0" presId="urn:microsoft.com/office/officeart/2005/8/layout/hierarchy1"/>
    <dgm:cxn modelId="{496508A9-1829-0143-976A-E99007DF7918}" type="presParOf" srcId="{EAF8189D-E507-6C4C-8BD8-F9AB4D58C01F}" destId="{55A45600-0BED-7141-B4E8-94E0850944C7}" srcOrd="2" destOrd="0" presId="urn:microsoft.com/office/officeart/2005/8/layout/hierarchy1"/>
    <dgm:cxn modelId="{7C75D677-0ECA-284D-9BA5-6441BBE1EE86}" type="presParOf" srcId="{EAF8189D-E507-6C4C-8BD8-F9AB4D58C01F}" destId="{5D926904-19B6-9142-AEC4-B07B6C7E3E83}" srcOrd="3" destOrd="0" presId="urn:microsoft.com/office/officeart/2005/8/layout/hierarchy1"/>
    <dgm:cxn modelId="{B5DACE69-71CB-9A4E-8667-CC4953CE639E}" type="presParOf" srcId="{5D926904-19B6-9142-AEC4-B07B6C7E3E83}" destId="{F91EE95F-ED1F-DA47-BB5E-9A1CA78EF2E6}" srcOrd="0" destOrd="0" presId="urn:microsoft.com/office/officeart/2005/8/layout/hierarchy1"/>
    <dgm:cxn modelId="{815A44B9-47D0-0A49-A070-1377DB0E6A2D}" type="presParOf" srcId="{F91EE95F-ED1F-DA47-BB5E-9A1CA78EF2E6}" destId="{B92C4F60-56CE-E44E-87B4-5489CDD8B626}" srcOrd="0" destOrd="0" presId="urn:microsoft.com/office/officeart/2005/8/layout/hierarchy1"/>
    <dgm:cxn modelId="{9795AC9A-BAB7-D446-9BD8-41F448A39C3D}" type="presParOf" srcId="{F91EE95F-ED1F-DA47-BB5E-9A1CA78EF2E6}" destId="{B45C0AC5-09B0-EE49-AD66-8DCAD46E5B68}" srcOrd="1" destOrd="0" presId="urn:microsoft.com/office/officeart/2005/8/layout/hierarchy1"/>
    <dgm:cxn modelId="{CE59F207-45E0-EA40-A9ED-6FA024908433}" type="presParOf" srcId="{5D926904-19B6-9142-AEC4-B07B6C7E3E83}" destId="{B0EA280F-6949-E74E-A100-D506E6F392B4}" srcOrd="1" destOrd="0" presId="urn:microsoft.com/office/officeart/2005/8/layout/hierarchy1"/>
    <dgm:cxn modelId="{473400F6-BE57-A44E-BF03-B41C45941C69}" type="presParOf" srcId="{3F9E0F4F-D84A-8D44-9D62-795D5C302B87}" destId="{7BD1BDCC-EDC5-5843-AB99-ABF7FC9B7824}" srcOrd="1" destOrd="0" presId="urn:microsoft.com/office/officeart/2005/8/layout/hierarchy1"/>
    <dgm:cxn modelId="{F44CE7D6-C945-CA42-A74C-0B69067ACD87}" type="presParOf" srcId="{7BD1BDCC-EDC5-5843-AB99-ABF7FC9B7824}" destId="{50D53464-64A7-AA45-B42D-19C5BF8F2EC3}" srcOrd="0" destOrd="0" presId="urn:microsoft.com/office/officeart/2005/8/layout/hierarchy1"/>
    <dgm:cxn modelId="{CD4C68D9-5F62-3246-8080-982F615A3506}" type="presParOf" srcId="{50D53464-64A7-AA45-B42D-19C5BF8F2EC3}" destId="{0825A2A5-665F-8844-A429-F13F9BEF90F4}" srcOrd="0" destOrd="0" presId="urn:microsoft.com/office/officeart/2005/8/layout/hierarchy1"/>
    <dgm:cxn modelId="{FE17037A-6071-D74E-9BB8-F77F5F798786}" type="presParOf" srcId="{50D53464-64A7-AA45-B42D-19C5BF8F2EC3}" destId="{78E734AD-A918-6743-89B8-F654B298167B}" srcOrd="1" destOrd="0" presId="urn:microsoft.com/office/officeart/2005/8/layout/hierarchy1"/>
    <dgm:cxn modelId="{32E43646-1BD7-5043-BFD8-70A6F63D36CB}" type="presParOf" srcId="{7BD1BDCC-EDC5-5843-AB99-ABF7FC9B7824}" destId="{76AEB199-D213-FC4F-BD77-DF116EC9A705}" srcOrd="1" destOrd="0" presId="urn:microsoft.com/office/officeart/2005/8/layout/hierarchy1"/>
    <dgm:cxn modelId="{D9951625-B735-EE43-A8B5-594A622C2AB4}" type="presParOf" srcId="{76AEB199-D213-FC4F-BD77-DF116EC9A705}" destId="{BCAFD5D1-7CA0-D843-8535-96F54E1BBAED}" srcOrd="0" destOrd="0" presId="urn:microsoft.com/office/officeart/2005/8/layout/hierarchy1"/>
    <dgm:cxn modelId="{B459FDDC-B125-A244-B7C9-6FD374D67B59}" type="presParOf" srcId="{76AEB199-D213-FC4F-BD77-DF116EC9A705}" destId="{53DFCB02-9DA5-0443-86A7-F8B46E126C1A}" srcOrd="1" destOrd="0" presId="urn:microsoft.com/office/officeart/2005/8/layout/hierarchy1"/>
    <dgm:cxn modelId="{F8946209-F19B-E544-BFCA-C4E597353847}" type="presParOf" srcId="{53DFCB02-9DA5-0443-86A7-F8B46E126C1A}" destId="{82CC5CA6-09DF-EB40-AE8E-751E830869B5}" srcOrd="0" destOrd="0" presId="urn:microsoft.com/office/officeart/2005/8/layout/hierarchy1"/>
    <dgm:cxn modelId="{70B07464-3E11-A345-B175-82B6D9429D93}" type="presParOf" srcId="{82CC5CA6-09DF-EB40-AE8E-751E830869B5}" destId="{219BDED1-F25C-4D43-BB3A-650F3A0172A6}" srcOrd="0" destOrd="0" presId="urn:microsoft.com/office/officeart/2005/8/layout/hierarchy1"/>
    <dgm:cxn modelId="{82C0A5DF-6546-D242-BB68-D109078A7981}" type="presParOf" srcId="{82CC5CA6-09DF-EB40-AE8E-751E830869B5}" destId="{BB8B4E48-29D6-4F4F-A118-E1FDBC3DC885}" srcOrd="1" destOrd="0" presId="urn:microsoft.com/office/officeart/2005/8/layout/hierarchy1"/>
    <dgm:cxn modelId="{3C46A94B-BA87-D949-A444-95949E19167C}" type="presParOf" srcId="{53DFCB02-9DA5-0443-86A7-F8B46E126C1A}" destId="{7CFACC5C-9CC9-104D-986B-3F3D8E7434F9}" srcOrd="1" destOrd="0" presId="urn:microsoft.com/office/officeart/2005/8/layout/hierarchy1"/>
    <dgm:cxn modelId="{8B98D5B7-2DE5-D741-B293-18CEA449DDDF}" type="presParOf" srcId="{76AEB199-D213-FC4F-BD77-DF116EC9A705}" destId="{517249D5-DF0F-4544-BF4D-A58E765909E4}" srcOrd="2" destOrd="0" presId="urn:microsoft.com/office/officeart/2005/8/layout/hierarchy1"/>
    <dgm:cxn modelId="{BEB45745-1D8E-824D-96A3-5A99A58F6B85}" type="presParOf" srcId="{76AEB199-D213-FC4F-BD77-DF116EC9A705}" destId="{71DD6FA1-4CEE-E54B-A49F-C396DAD4AFB0}" srcOrd="3" destOrd="0" presId="urn:microsoft.com/office/officeart/2005/8/layout/hierarchy1"/>
    <dgm:cxn modelId="{53DE44AD-1EE7-6F4A-8D40-2D7BD9995841}" type="presParOf" srcId="{71DD6FA1-4CEE-E54B-A49F-C396DAD4AFB0}" destId="{B22C56E2-291B-F648-ACB1-76868D1B11CB}" srcOrd="0" destOrd="0" presId="urn:microsoft.com/office/officeart/2005/8/layout/hierarchy1"/>
    <dgm:cxn modelId="{AC41956A-73CB-5C4F-9A3B-A2D3BF2B8D77}" type="presParOf" srcId="{B22C56E2-291B-F648-ACB1-76868D1B11CB}" destId="{5CB656F3-AB5E-5847-8ADE-B249D69E66BD}" srcOrd="0" destOrd="0" presId="urn:microsoft.com/office/officeart/2005/8/layout/hierarchy1"/>
    <dgm:cxn modelId="{7AC87EA6-EDE3-B04D-8072-94EF3A3277AE}" type="presParOf" srcId="{B22C56E2-291B-F648-ACB1-76868D1B11CB}" destId="{E04517EB-B465-9941-800E-F3DF9DCD62EA}" srcOrd="1" destOrd="0" presId="urn:microsoft.com/office/officeart/2005/8/layout/hierarchy1"/>
    <dgm:cxn modelId="{4E617632-278B-7E4D-B12A-ED4D5BFDDF92}" type="presParOf" srcId="{71DD6FA1-4CEE-E54B-A49F-C396DAD4AFB0}" destId="{24FA9F45-9E5A-0A4F-B65C-F10B0BBC73D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51BB54-0F80-45D6-AA89-CCF827FD416B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0F82EBD-D2E2-4833-A67E-F8091AC50419}">
      <dgm:prSet/>
      <dgm:spPr/>
      <dgm:t>
        <a:bodyPr/>
        <a:lstStyle/>
        <a:p>
          <a:r>
            <a:rPr lang="en-US" b="1"/>
            <a:t>City Property Damage</a:t>
          </a:r>
          <a:r>
            <a:rPr lang="en-US"/>
            <a:t>:Associated with </a:t>
          </a:r>
          <a:r>
            <a:rPr lang="en-US" b="1"/>
            <a:t>higher injury severity</a:t>
          </a:r>
          <a:r>
            <a:rPr lang="en-US"/>
            <a:t>.</a:t>
          </a:r>
        </a:p>
      </dgm:t>
    </dgm:pt>
    <dgm:pt modelId="{EAC37655-DEEC-4FAD-B773-749C98F77C07}" type="parTrans" cxnId="{AFF41593-B35B-43DE-91B5-B0E8E6E2D905}">
      <dgm:prSet/>
      <dgm:spPr/>
      <dgm:t>
        <a:bodyPr/>
        <a:lstStyle/>
        <a:p>
          <a:endParaRPr lang="en-US"/>
        </a:p>
      </dgm:t>
    </dgm:pt>
    <dgm:pt modelId="{DAE4E5D7-A57C-4809-8BA4-4A1A74502295}" type="sibTrans" cxnId="{AFF41593-B35B-43DE-91B5-B0E8E6E2D905}">
      <dgm:prSet/>
      <dgm:spPr/>
      <dgm:t>
        <a:bodyPr/>
        <a:lstStyle/>
        <a:p>
          <a:endParaRPr lang="en-US"/>
        </a:p>
      </dgm:t>
    </dgm:pt>
    <dgm:pt modelId="{DA9D61DD-F6B8-4401-B929-DE7C2CAB481A}">
      <dgm:prSet/>
      <dgm:spPr/>
      <dgm:t>
        <a:bodyPr/>
        <a:lstStyle/>
        <a:p>
          <a:r>
            <a:rPr lang="en-US" b="1"/>
            <a:t>Geographic Distance</a:t>
          </a:r>
          <a:r>
            <a:rPr lang="en-US"/>
            <a:t>:Has a </a:t>
          </a:r>
          <a:r>
            <a:rPr lang="en-US" b="1"/>
            <a:t>moderate</a:t>
          </a:r>
          <a:r>
            <a:rPr lang="en-US"/>
            <a:t> but </a:t>
          </a:r>
          <a:r>
            <a:rPr lang="en-US" b="1"/>
            <a:t>significant impact</a:t>
          </a:r>
          <a:r>
            <a:rPr lang="en-US"/>
            <a:t> on injury outcomes.</a:t>
          </a:r>
        </a:p>
      </dgm:t>
    </dgm:pt>
    <dgm:pt modelId="{1C149530-341E-4217-85A3-B868CF1C6966}" type="parTrans" cxnId="{6FD98573-85CC-45DD-B875-F398FBB5D1AA}">
      <dgm:prSet/>
      <dgm:spPr/>
      <dgm:t>
        <a:bodyPr/>
        <a:lstStyle/>
        <a:p>
          <a:endParaRPr lang="en-US"/>
        </a:p>
      </dgm:t>
    </dgm:pt>
    <dgm:pt modelId="{1BC295DC-65B1-44BB-89BA-4B24A2111F08}" type="sibTrans" cxnId="{6FD98573-85CC-45DD-B875-F398FBB5D1AA}">
      <dgm:prSet/>
      <dgm:spPr/>
      <dgm:t>
        <a:bodyPr/>
        <a:lstStyle/>
        <a:p>
          <a:endParaRPr lang="en-US"/>
        </a:p>
      </dgm:t>
    </dgm:pt>
    <dgm:pt modelId="{F9F6C5A7-8B24-4D95-965D-FBC2FA20B300}">
      <dgm:prSet/>
      <dgm:spPr/>
      <dgm:t>
        <a:bodyPr/>
        <a:lstStyle/>
        <a:p>
          <a:r>
            <a:rPr lang="en-US" b="1"/>
            <a:t>Cluster Analysis</a:t>
          </a:r>
          <a:r>
            <a:rPr lang="en-US"/>
            <a:t>:Reveals actionable insights for </a:t>
          </a:r>
          <a:r>
            <a:rPr lang="en-US" b="1"/>
            <a:t>tailored safety interventions</a:t>
          </a:r>
          <a:r>
            <a:rPr lang="en-US"/>
            <a:t>.</a:t>
          </a:r>
        </a:p>
      </dgm:t>
    </dgm:pt>
    <dgm:pt modelId="{865F0A13-65C2-4042-85DD-F7690BF83E4E}" type="parTrans" cxnId="{B9967061-5ADA-4E2D-9F69-655109C577E5}">
      <dgm:prSet/>
      <dgm:spPr/>
      <dgm:t>
        <a:bodyPr/>
        <a:lstStyle/>
        <a:p>
          <a:endParaRPr lang="en-US"/>
        </a:p>
      </dgm:t>
    </dgm:pt>
    <dgm:pt modelId="{83AA37E8-CBC8-45F9-AD58-9B8485C22D74}" type="sibTrans" cxnId="{B9967061-5ADA-4E2D-9F69-655109C577E5}">
      <dgm:prSet/>
      <dgm:spPr/>
      <dgm:t>
        <a:bodyPr/>
        <a:lstStyle/>
        <a:p>
          <a:endParaRPr lang="en-US"/>
        </a:p>
      </dgm:t>
    </dgm:pt>
    <dgm:pt modelId="{AE0F7B5D-8502-A14B-9852-30A67626A231}" type="pres">
      <dgm:prSet presAssocID="{AF51BB54-0F80-45D6-AA89-CCF827FD416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B256EB2-18E5-FD4D-A8E5-44BEE239DBB3}" type="pres">
      <dgm:prSet presAssocID="{70F82EBD-D2E2-4833-A67E-F8091AC50419}" presName="hierRoot1" presStyleCnt="0"/>
      <dgm:spPr/>
    </dgm:pt>
    <dgm:pt modelId="{5723FB5C-8A42-FB43-8418-8D208216C619}" type="pres">
      <dgm:prSet presAssocID="{70F82EBD-D2E2-4833-A67E-F8091AC50419}" presName="composite" presStyleCnt="0"/>
      <dgm:spPr/>
    </dgm:pt>
    <dgm:pt modelId="{E7E79D57-3B75-BE41-B163-649D4664AB0C}" type="pres">
      <dgm:prSet presAssocID="{70F82EBD-D2E2-4833-A67E-F8091AC50419}" presName="background" presStyleLbl="node0" presStyleIdx="0" presStyleCnt="3"/>
      <dgm:spPr/>
    </dgm:pt>
    <dgm:pt modelId="{281645E9-4B02-3D49-BAAF-9FDEFD5FFEE6}" type="pres">
      <dgm:prSet presAssocID="{70F82EBD-D2E2-4833-A67E-F8091AC50419}" presName="text" presStyleLbl="fgAcc0" presStyleIdx="0" presStyleCnt="3">
        <dgm:presLayoutVars>
          <dgm:chPref val="3"/>
        </dgm:presLayoutVars>
      </dgm:prSet>
      <dgm:spPr/>
    </dgm:pt>
    <dgm:pt modelId="{F481F2C2-A86E-BE47-A829-17045D6DF457}" type="pres">
      <dgm:prSet presAssocID="{70F82EBD-D2E2-4833-A67E-F8091AC50419}" presName="hierChild2" presStyleCnt="0"/>
      <dgm:spPr/>
    </dgm:pt>
    <dgm:pt modelId="{58962E1D-603C-AE4C-961F-82D23B3DF4B5}" type="pres">
      <dgm:prSet presAssocID="{DA9D61DD-F6B8-4401-B929-DE7C2CAB481A}" presName="hierRoot1" presStyleCnt="0"/>
      <dgm:spPr/>
    </dgm:pt>
    <dgm:pt modelId="{DC23828E-274B-094A-AC17-9745BF511FB5}" type="pres">
      <dgm:prSet presAssocID="{DA9D61DD-F6B8-4401-B929-DE7C2CAB481A}" presName="composite" presStyleCnt="0"/>
      <dgm:spPr/>
    </dgm:pt>
    <dgm:pt modelId="{DFEAA059-3DAE-724F-88A9-F748F7632251}" type="pres">
      <dgm:prSet presAssocID="{DA9D61DD-F6B8-4401-B929-DE7C2CAB481A}" presName="background" presStyleLbl="node0" presStyleIdx="1" presStyleCnt="3"/>
      <dgm:spPr/>
    </dgm:pt>
    <dgm:pt modelId="{44FF8B12-22FB-B142-A5B6-8BDA06F52ABB}" type="pres">
      <dgm:prSet presAssocID="{DA9D61DD-F6B8-4401-B929-DE7C2CAB481A}" presName="text" presStyleLbl="fgAcc0" presStyleIdx="1" presStyleCnt="3">
        <dgm:presLayoutVars>
          <dgm:chPref val="3"/>
        </dgm:presLayoutVars>
      </dgm:prSet>
      <dgm:spPr/>
    </dgm:pt>
    <dgm:pt modelId="{44F95C90-0623-EB43-A27E-B67A56E2A1EF}" type="pres">
      <dgm:prSet presAssocID="{DA9D61DD-F6B8-4401-B929-DE7C2CAB481A}" presName="hierChild2" presStyleCnt="0"/>
      <dgm:spPr/>
    </dgm:pt>
    <dgm:pt modelId="{605F955A-9B13-3248-8CD2-37AED52C8B9F}" type="pres">
      <dgm:prSet presAssocID="{F9F6C5A7-8B24-4D95-965D-FBC2FA20B300}" presName="hierRoot1" presStyleCnt="0"/>
      <dgm:spPr/>
    </dgm:pt>
    <dgm:pt modelId="{C1341C62-9FF1-3640-ABC8-593D6A2B83CB}" type="pres">
      <dgm:prSet presAssocID="{F9F6C5A7-8B24-4D95-965D-FBC2FA20B300}" presName="composite" presStyleCnt="0"/>
      <dgm:spPr/>
    </dgm:pt>
    <dgm:pt modelId="{0BE171F6-A527-8A4E-8766-548677EA1D5D}" type="pres">
      <dgm:prSet presAssocID="{F9F6C5A7-8B24-4D95-965D-FBC2FA20B300}" presName="background" presStyleLbl="node0" presStyleIdx="2" presStyleCnt="3"/>
      <dgm:spPr/>
    </dgm:pt>
    <dgm:pt modelId="{5842DFC7-7E0D-4A43-805F-FAF5D4C00515}" type="pres">
      <dgm:prSet presAssocID="{F9F6C5A7-8B24-4D95-965D-FBC2FA20B300}" presName="text" presStyleLbl="fgAcc0" presStyleIdx="2" presStyleCnt="3">
        <dgm:presLayoutVars>
          <dgm:chPref val="3"/>
        </dgm:presLayoutVars>
      </dgm:prSet>
      <dgm:spPr/>
    </dgm:pt>
    <dgm:pt modelId="{E5121A22-033A-6447-8E75-CB0DD3182880}" type="pres">
      <dgm:prSet presAssocID="{F9F6C5A7-8B24-4D95-965D-FBC2FA20B300}" presName="hierChild2" presStyleCnt="0"/>
      <dgm:spPr/>
    </dgm:pt>
  </dgm:ptLst>
  <dgm:cxnLst>
    <dgm:cxn modelId="{4C7EC403-4479-7545-BD19-3F6B19DC7AFB}" type="presOf" srcId="{F9F6C5A7-8B24-4D95-965D-FBC2FA20B300}" destId="{5842DFC7-7E0D-4A43-805F-FAF5D4C00515}" srcOrd="0" destOrd="0" presId="urn:microsoft.com/office/officeart/2005/8/layout/hierarchy1"/>
    <dgm:cxn modelId="{B9967061-5ADA-4E2D-9F69-655109C577E5}" srcId="{AF51BB54-0F80-45D6-AA89-CCF827FD416B}" destId="{F9F6C5A7-8B24-4D95-965D-FBC2FA20B300}" srcOrd="2" destOrd="0" parTransId="{865F0A13-65C2-4042-85DD-F7690BF83E4E}" sibTransId="{83AA37E8-CBC8-45F9-AD58-9B8485C22D74}"/>
    <dgm:cxn modelId="{6FD98573-85CC-45DD-B875-F398FBB5D1AA}" srcId="{AF51BB54-0F80-45D6-AA89-CCF827FD416B}" destId="{DA9D61DD-F6B8-4401-B929-DE7C2CAB481A}" srcOrd="1" destOrd="0" parTransId="{1C149530-341E-4217-85A3-B868CF1C6966}" sibTransId="{1BC295DC-65B1-44BB-89BA-4B24A2111F08}"/>
    <dgm:cxn modelId="{AFF41593-B35B-43DE-91B5-B0E8E6E2D905}" srcId="{AF51BB54-0F80-45D6-AA89-CCF827FD416B}" destId="{70F82EBD-D2E2-4833-A67E-F8091AC50419}" srcOrd="0" destOrd="0" parTransId="{EAC37655-DEEC-4FAD-B773-749C98F77C07}" sibTransId="{DAE4E5D7-A57C-4809-8BA4-4A1A74502295}"/>
    <dgm:cxn modelId="{8D272CAD-87FE-FC48-88B3-AA5B04FFB47C}" type="presOf" srcId="{DA9D61DD-F6B8-4401-B929-DE7C2CAB481A}" destId="{44FF8B12-22FB-B142-A5B6-8BDA06F52ABB}" srcOrd="0" destOrd="0" presId="urn:microsoft.com/office/officeart/2005/8/layout/hierarchy1"/>
    <dgm:cxn modelId="{840ED5DC-683C-CF4E-A06C-80A03B39765D}" type="presOf" srcId="{70F82EBD-D2E2-4833-A67E-F8091AC50419}" destId="{281645E9-4B02-3D49-BAAF-9FDEFD5FFEE6}" srcOrd="0" destOrd="0" presId="urn:microsoft.com/office/officeart/2005/8/layout/hierarchy1"/>
    <dgm:cxn modelId="{0DD16BE9-B5CD-5046-9C63-EBC0F9BBEA12}" type="presOf" srcId="{AF51BB54-0F80-45D6-AA89-CCF827FD416B}" destId="{AE0F7B5D-8502-A14B-9852-30A67626A231}" srcOrd="0" destOrd="0" presId="urn:microsoft.com/office/officeart/2005/8/layout/hierarchy1"/>
    <dgm:cxn modelId="{9BF3A620-9C63-CA44-87C6-25162DBF9892}" type="presParOf" srcId="{AE0F7B5D-8502-A14B-9852-30A67626A231}" destId="{7B256EB2-18E5-FD4D-A8E5-44BEE239DBB3}" srcOrd="0" destOrd="0" presId="urn:microsoft.com/office/officeart/2005/8/layout/hierarchy1"/>
    <dgm:cxn modelId="{284E5D3B-C6A0-F949-B631-9228E041D6A6}" type="presParOf" srcId="{7B256EB2-18E5-FD4D-A8E5-44BEE239DBB3}" destId="{5723FB5C-8A42-FB43-8418-8D208216C619}" srcOrd="0" destOrd="0" presId="urn:microsoft.com/office/officeart/2005/8/layout/hierarchy1"/>
    <dgm:cxn modelId="{4E523C44-7435-7840-8C03-D5B24C7B6171}" type="presParOf" srcId="{5723FB5C-8A42-FB43-8418-8D208216C619}" destId="{E7E79D57-3B75-BE41-B163-649D4664AB0C}" srcOrd="0" destOrd="0" presId="urn:microsoft.com/office/officeart/2005/8/layout/hierarchy1"/>
    <dgm:cxn modelId="{1E4D6322-02DD-E54B-A2A1-19E877416BB6}" type="presParOf" srcId="{5723FB5C-8A42-FB43-8418-8D208216C619}" destId="{281645E9-4B02-3D49-BAAF-9FDEFD5FFEE6}" srcOrd="1" destOrd="0" presId="urn:microsoft.com/office/officeart/2005/8/layout/hierarchy1"/>
    <dgm:cxn modelId="{10A77A34-5EF4-004C-9F95-3B180B363572}" type="presParOf" srcId="{7B256EB2-18E5-FD4D-A8E5-44BEE239DBB3}" destId="{F481F2C2-A86E-BE47-A829-17045D6DF457}" srcOrd="1" destOrd="0" presId="urn:microsoft.com/office/officeart/2005/8/layout/hierarchy1"/>
    <dgm:cxn modelId="{059886EF-3003-0345-89BD-5641F0F7A703}" type="presParOf" srcId="{AE0F7B5D-8502-A14B-9852-30A67626A231}" destId="{58962E1D-603C-AE4C-961F-82D23B3DF4B5}" srcOrd="1" destOrd="0" presId="urn:microsoft.com/office/officeart/2005/8/layout/hierarchy1"/>
    <dgm:cxn modelId="{863E9ECE-D86B-C84A-AD7B-C8513303B9EF}" type="presParOf" srcId="{58962E1D-603C-AE4C-961F-82D23B3DF4B5}" destId="{DC23828E-274B-094A-AC17-9745BF511FB5}" srcOrd="0" destOrd="0" presId="urn:microsoft.com/office/officeart/2005/8/layout/hierarchy1"/>
    <dgm:cxn modelId="{C1DCD8DA-7E0F-A74E-90E9-959EDB3E6068}" type="presParOf" srcId="{DC23828E-274B-094A-AC17-9745BF511FB5}" destId="{DFEAA059-3DAE-724F-88A9-F748F7632251}" srcOrd="0" destOrd="0" presId="urn:microsoft.com/office/officeart/2005/8/layout/hierarchy1"/>
    <dgm:cxn modelId="{F971B3C8-10C4-014B-9F32-9B53F1453436}" type="presParOf" srcId="{DC23828E-274B-094A-AC17-9745BF511FB5}" destId="{44FF8B12-22FB-B142-A5B6-8BDA06F52ABB}" srcOrd="1" destOrd="0" presId="urn:microsoft.com/office/officeart/2005/8/layout/hierarchy1"/>
    <dgm:cxn modelId="{45717B9B-87E2-0242-A478-5BEF4B701E89}" type="presParOf" srcId="{58962E1D-603C-AE4C-961F-82D23B3DF4B5}" destId="{44F95C90-0623-EB43-A27E-B67A56E2A1EF}" srcOrd="1" destOrd="0" presId="urn:microsoft.com/office/officeart/2005/8/layout/hierarchy1"/>
    <dgm:cxn modelId="{65CDA6EB-EF95-0B42-A1BB-FB793AAF5D1F}" type="presParOf" srcId="{AE0F7B5D-8502-A14B-9852-30A67626A231}" destId="{605F955A-9B13-3248-8CD2-37AED52C8B9F}" srcOrd="2" destOrd="0" presId="urn:microsoft.com/office/officeart/2005/8/layout/hierarchy1"/>
    <dgm:cxn modelId="{6857BF2D-EDD8-BE44-B7BE-00FC04BD09A8}" type="presParOf" srcId="{605F955A-9B13-3248-8CD2-37AED52C8B9F}" destId="{C1341C62-9FF1-3640-ABC8-593D6A2B83CB}" srcOrd="0" destOrd="0" presId="urn:microsoft.com/office/officeart/2005/8/layout/hierarchy1"/>
    <dgm:cxn modelId="{F416A16D-48E5-AC4B-B681-49F68F2D5DF8}" type="presParOf" srcId="{C1341C62-9FF1-3640-ABC8-593D6A2B83CB}" destId="{0BE171F6-A527-8A4E-8766-548677EA1D5D}" srcOrd="0" destOrd="0" presId="urn:microsoft.com/office/officeart/2005/8/layout/hierarchy1"/>
    <dgm:cxn modelId="{7283591A-F77B-DB49-8E1F-F669B4562BFF}" type="presParOf" srcId="{C1341C62-9FF1-3640-ABC8-593D6A2B83CB}" destId="{5842DFC7-7E0D-4A43-805F-FAF5D4C00515}" srcOrd="1" destOrd="0" presId="urn:microsoft.com/office/officeart/2005/8/layout/hierarchy1"/>
    <dgm:cxn modelId="{D5A95F2F-CE09-4547-95FA-03E138DEB44E}" type="presParOf" srcId="{605F955A-9B13-3248-8CD2-37AED52C8B9F}" destId="{E5121A22-033A-6447-8E75-CB0DD318288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CF6FFAA-1453-4F60-8839-90DD4FA3911E}" type="doc">
      <dgm:prSet loTypeId="urn:microsoft.com/office/officeart/2005/8/layout/list1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ED38EA8-8BB4-45C5-AD79-6C7A562281B9}">
      <dgm:prSet/>
      <dgm:spPr/>
      <dgm:t>
        <a:bodyPr/>
        <a:lstStyle/>
        <a:p>
          <a:r>
            <a:rPr lang="en-US" b="1"/>
            <a:t>Policy Interventions</a:t>
          </a:r>
          <a:r>
            <a:rPr lang="en-US"/>
            <a:t>:</a:t>
          </a:r>
        </a:p>
      </dgm:t>
    </dgm:pt>
    <dgm:pt modelId="{15D3F145-4312-4C76-A9ED-69FA3E8D347F}" type="parTrans" cxnId="{845DF1CA-CCBA-46D6-AA6D-1D41FD9C4733}">
      <dgm:prSet/>
      <dgm:spPr/>
      <dgm:t>
        <a:bodyPr/>
        <a:lstStyle/>
        <a:p>
          <a:endParaRPr lang="en-US"/>
        </a:p>
      </dgm:t>
    </dgm:pt>
    <dgm:pt modelId="{241DB499-3C2F-482B-B266-BEAA3D9C48ED}" type="sibTrans" cxnId="{845DF1CA-CCBA-46D6-AA6D-1D41FD9C4733}">
      <dgm:prSet/>
      <dgm:spPr/>
      <dgm:t>
        <a:bodyPr/>
        <a:lstStyle/>
        <a:p>
          <a:endParaRPr lang="en-US"/>
        </a:p>
      </dgm:t>
    </dgm:pt>
    <dgm:pt modelId="{2F10D449-49D1-411D-AB86-83403AC4E8DA}">
      <dgm:prSet/>
      <dgm:spPr/>
      <dgm:t>
        <a:bodyPr/>
        <a:lstStyle/>
        <a:p>
          <a:r>
            <a:rPr lang="en-US" b="1"/>
            <a:t>Urban zones</a:t>
          </a:r>
          <a:r>
            <a:rPr lang="en-US"/>
            <a:t>: Focus on </a:t>
          </a:r>
          <a:r>
            <a:rPr lang="en-US" b="1"/>
            <a:t>high-severity locations</a:t>
          </a:r>
          <a:r>
            <a:rPr lang="en-US"/>
            <a:t> and implement </a:t>
          </a:r>
          <a:r>
            <a:rPr lang="en-US" b="1"/>
            <a:t>stronger safety measures</a:t>
          </a:r>
          <a:r>
            <a:rPr lang="en-US"/>
            <a:t>.</a:t>
          </a:r>
        </a:p>
      </dgm:t>
    </dgm:pt>
    <dgm:pt modelId="{1EA0D824-BD14-4F8F-815B-D627A2DA1FF4}" type="parTrans" cxnId="{214DAAB4-B912-4FD8-AD47-72AC32771B41}">
      <dgm:prSet/>
      <dgm:spPr/>
      <dgm:t>
        <a:bodyPr/>
        <a:lstStyle/>
        <a:p>
          <a:endParaRPr lang="en-US"/>
        </a:p>
      </dgm:t>
    </dgm:pt>
    <dgm:pt modelId="{7D728439-10A9-4416-BEA6-BA15D65807C8}" type="sibTrans" cxnId="{214DAAB4-B912-4FD8-AD47-72AC32771B41}">
      <dgm:prSet/>
      <dgm:spPr/>
      <dgm:t>
        <a:bodyPr/>
        <a:lstStyle/>
        <a:p>
          <a:endParaRPr lang="en-US"/>
        </a:p>
      </dgm:t>
    </dgm:pt>
    <dgm:pt modelId="{3491B29E-4FDD-4FDE-9AF9-06981E8114DA}">
      <dgm:prSet/>
      <dgm:spPr/>
      <dgm:t>
        <a:bodyPr/>
        <a:lstStyle/>
        <a:p>
          <a:r>
            <a:rPr lang="en-US" b="1"/>
            <a:t>Speed Enforcement</a:t>
          </a:r>
          <a:r>
            <a:rPr lang="en-US"/>
            <a:t>: Prioritize areas with high-risk crash profiles.</a:t>
          </a:r>
        </a:p>
      </dgm:t>
    </dgm:pt>
    <dgm:pt modelId="{34A8067A-6E2F-4765-B759-E111EC3BF0E8}" type="parTrans" cxnId="{260FCF99-373F-47D4-B864-5E8FAA1CA50F}">
      <dgm:prSet/>
      <dgm:spPr/>
      <dgm:t>
        <a:bodyPr/>
        <a:lstStyle/>
        <a:p>
          <a:endParaRPr lang="en-US"/>
        </a:p>
      </dgm:t>
    </dgm:pt>
    <dgm:pt modelId="{D3934037-EBAE-41AC-B2B7-5DC7288005C5}" type="sibTrans" cxnId="{260FCF99-373F-47D4-B864-5E8FAA1CA50F}">
      <dgm:prSet/>
      <dgm:spPr/>
      <dgm:t>
        <a:bodyPr/>
        <a:lstStyle/>
        <a:p>
          <a:endParaRPr lang="en-US"/>
        </a:p>
      </dgm:t>
    </dgm:pt>
    <dgm:pt modelId="{FF2FC325-7077-4F75-A738-102255D27B39}">
      <dgm:prSet/>
      <dgm:spPr/>
      <dgm:t>
        <a:bodyPr/>
        <a:lstStyle/>
        <a:p>
          <a:r>
            <a:rPr lang="en-US" b="1"/>
            <a:t>Urban Planning</a:t>
          </a:r>
          <a:r>
            <a:rPr lang="en-US"/>
            <a:t>:</a:t>
          </a:r>
        </a:p>
      </dgm:t>
    </dgm:pt>
    <dgm:pt modelId="{31B9D38C-4D10-4E0C-82A4-B9DB6CF8915B}" type="parTrans" cxnId="{6B910F42-C62F-4A64-882E-01C015EA5130}">
      <dgm:prSet/>
      <dgm:spPr/>
      <dgm:t>
        <a:bodyPr/>
        <a:lstStyle/>
        <a:p>
          <a:endParaRPr lang="en-US"/>
        </a:p>
      </dgm:t>
    </dgm:pt>
    <dgm:pt modelId="{5ADA16B0-485E-4FA9-94E1-05334F03937E}" type="sibTrans" cxnId="{6B910F42-C62F-4A64-882E-01C015EA5130}">
      <dgm:prSet/>
      <dgm:spPr/>
      <dgm:t>
        <a:bodyPr/>
        <a:lstStyle/>
        <a:p>
          <a:endParaRPr lang="en-US"/>
        </a:p>
      </dgm:t>
    </dgm:pt>
    <dgm:pt modelId="{0D5D4818-FBB1-4CE9-BDBC-A3AD29209D95}">
      <dgm:prSet/>
      <dgm:spPr/>
      <dgm:t>
        <a:bodyPr/>
        <a:lstStyle/>
        <a:p>
          <a:r>
            <a:rPr lang="en-US"/>
            <a:t>Improve </a:t>
          </a:r>
          <a:r>
            <a:rPr lang="en-US" b="1"/>
            <a:t>intersection safety</a:t>
          </a:r>
          <a:r>
            <a:rPr lang="en-US"/>
            <a:t> (e.g., signalization, pedestrian crossings).</a:t>
          </a:r>
        </a:p>
      </dgm:t>
    </dgm:pt>
    <dgm:pt modelId="{017DEF54-103A-44D0-8DB8-AA3E07CC5B1A}" type="parTrans" cxnId="{2276E8F4-4D9D-40E9-A188-72B39D81B4D1}">
      <dgm:prSet/>
      <dgm:spPr/>
      <dgm:t>
        <a:bodyPr/>
        <a:lstStyle/>
        <a:p>
          <a:endParaRPr lang="en-US"/>
        </a:p>
      </dgm:t>
    </dgm:pt>
    <dgm:pt modelId="{AD255D2C-4192-4CCA-AACC-574DA7B850BD}" type="sibTrans" cxnId="{2276E8F4-4D9D-40E9-A188-72B39D81B4D1}">
      <dgm:prSet/>
      <dgm:spPr/>
      <dgm:t>
        <a:bodyPr/>
        <a:lstStyle/>
        <a:p>
          <a:endParaRPr lang="en-US"/>
        </a:p>
      </dgm:t>
    </dgm:pt>
    <dgm:pt modelId="{922DD47B-9A9F-4DDE-8A7E-1776E34594DB}">
      <dgm:prSet/>
      <dgm:spPr/>
      <dgm:t>
        <a:bodyPr/>
        <a:lstStyle/>
        <a:p>
          <a:r>
            <a:rPr lang="en-US"/>
            <a:t>Implement </a:t>
          </a:r>
          <a:r>
            <a:rPr lang="en-US" b="1"/>
            <a:t>property damage prevention measures</a:t>
          </a:r>
          <a:r>
            <a:rPr lang="en-US"/>
            <a:t>.</a:t>
          </a:r>
        </a:p>
      </dgm:t>
    </dgm:pt>
    <dgm:pt modelId="{97101201-48DB-41EA-B28A-D0FB0E8BBB48}" type="parTrans" cxnId="{EB89F697-5601-412F-8291-5AE8DE91BC22}">
      <dgm:prSet/>
      <dgm:spPr/>
      <dgm:t>
        <a:bodyPr/>
        <a:lstStyle/>
        <a:p>
          <a:endParaRPr lang="en-US"/>
        </a:p>
      </dgm:t>
    </dgm:pt>
    <dgm:pt modelId="{A0D794CA-DB59-4E9E-9379-58094A3ED25B}" type="sibTrans" cxnId="{EB89F697-5601-412F-8291-5AE8DE91BC22}">
      <dgm:prSet/>
      <dgm:spPr/>
      <dgm:t>
        <a:bodyPr/>
        <a:lstStyle/>
        <a:p>
          <a:endParaRPr lang="en-US"/>
        </a:p>
      </dgm:t>
    </dgm:pt>
    <dgm:pt modelId="{FCFE4FE0-705B-4A3E-B301-D492B43FFFA2}">
      <dgm:prSet/>
      <dgm:spPr/>
      <dgm:t>
        <a:bodyPr/>
        <a:lstStyle/>
        <a:p>
          <a:r>
            <a:rPr lang="en-US" b="1"/>
            <a:t>Cluster-Specific Strategies</a:t>
          </a:r>
          <a:r>
            <a:rPr lang="en-US"/>
            <a:t>:</a:t>
          </a:r>
        </a:p>
      </dgm:t>
    </dgm:pt>
    <dgm:pt modelId="{A5A51344-52B4-43BA-BDD3-17EC45C007A3}" type="parTrans" cxnId="{3B8993BA-920B-451B-B357-9F8E894A0397}">
      <dgm:prSet/>
      <dgm:spPr/>
      <dgm:t>
        <a:bodyPr/>
        <a:lstStyle/>
        <a:p>
          <a:endParaRPr lang="en-US"/>
        </a:p>
      </dgm:t>
    </dgm:pt>
    <dgm:pt modelId="{6A7DA10D-FE76-4ECB-A887-018A6BA26C4C}" type="sibTrans" cxnId="{3B8993BA-920B-451B-B357-9F8E894A0397}">
      <dgm:prSet/>
      <dgm:spPr/>
      <dgm:t>
        <a:bodyPr/>
        <a:lstStyle/>
        <a:p>
          <a:endParaRPr lang="en-US"/>
        </a:p>
      </dgm:t>
    </dgm:pt>
    <dgm:pt modelId="{288F1A9A-821A-46D8-89E3-281E41374FA0}">
      <dgm:prSet/>
      <dgm:spPr/>
      <dgm:t>
        <a:bodyPr/>
        <a:lstStyle/>
        <a:p>
          <a:r>
            <a:rPr lang="en-US"/>
            <a:t>Develop customized </a:t>
          </a:r>
          <a:r>
            <a:rPr lang="en-US" b="1"/>
            <a:t>safety campaigns</a:t>
          </a:r>
          <a:r>
            <a:rPr lang="en-US"/>
            <a:t> for clusters with high injury severity.</a:t>
          </a:r>
        </a:p>
      </dgm:t>
    </dgm:pt>
    <dgm:pt modelId="{ED6E03FE-E47A-4F74-A691-3DA6122633E6}" type="parTrans" cxnId="{DA46E4B7-0F54-4B4E-826F-A81414F7C1B0}">
      <dgm:prSet/>
      <dgm:spPr/>
      <dgm:t>
        <a:bodyPr/>
        <a:lstStyle/>
        <a:p>
          <a:endParaRPr lang="en-US"/>
        </a:p>
      </dgm:t>
    </dgm:pt>
    <dgm:pt modelId="{5F6D55D6-EC42-48BC-8212-FAD935C1CC3B}" type="sibTrans" cxnId="{DA46E4B7-0F54-4B4E-826F-A81414F7C1B0}">
      <dgm:prSet/>
      <dgm:spPr/>
      <dgm:t>
        <a:bodyPr/>
        <a:lstStyle/>
        <a:p>
          <a:endParaRPr lang="en-US"/>
        </a:p>
      </dgm:t>
    </dgm:pt>
    <dgm:pt modelId="{65B01B64-9769-6647-84BC-5325FD703EB0}" type="pres">
      <dgm:prSet presAssocID="{7CF6FFAA-1453-4F60-8839-90DD4FA3911E}" presName="linear" presStyleCnt="0">
        <dgm:presLayoutVars>
          <dgm:dir/>
          <dgm:animLvl val="lvl"/>
          <dgm:resizeHandles val="exact"/>
        </dgm:presLayoutVars>
      </dgm:prSet>
      <dgm:spPr/>
    </dgm:pt>
    <dgm:pt modelId="{0414B838-F132-5C47-A45F-51C47FBE7059}" type="pres">
      <dgm:prSet presAssocID="{2ED38EA8-8BB4-45C5-AD79-6C7A562281B9}" presName="parentLin" presStyleCnt="0"/>
      <dgm:spPr/>
    </dgm:pt>
    <dgm:pt modelId="{BB399E5B-7EFE-8C4A-AF63-94A678E40708}" type="pres">
      <dgm:prSet presAssocID="{2ED38EA8-8BB4-45C5-AD79-6C7A562281B9}" presName="parentLeftMargin" presStyleLbl="node1" presStyleIdx="0" presStyleCnt="3"/>
      <dgm:spPr/>
    </dgm:pt>
    <dgm:pt modelId="{DE8F0848-3657-FE42-896F-D4D236F79254}" type="pres">
      <dgm:prSet presAssocID="{2ED38EA8-8BB4-45C5-AD79-6C7A562281B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AF267F2-6908-614F-AC1F-DF05EDD74DB6}" type="pres">
      <dgm:prSet presAssocID="{2ED38EA8-8BB4-45C5-AD79-6C7A562281B9}" presName="negativeSpace" presStyleCnt="0"/>
      <dgm:spPr/>
    </dgm:pt>
    <dgm:pt modelId="{1F2BD2CF-93EA-504D-8351-CE4335B80E92}" type="pres">
      <dgm:prSet presAssocID="{2ED38EA8-8BB4-45C5-AD79-6C7A562281B9}" presName="childText" presStyleLbl="conFgAcc1" presStyleIdx="0" presStyleCnt="3">
        <dgm:presLayoutVars>
          <dgm:bulletEnabled val="1"/>
        </dgm:presLayoutVars>
      </dgm:prSet>
      <dgm:spPr/>
    </dgm:pt>
    <dgm:pt modelId="{8A0908D8-9235-6C4E-AFE3-0865E8BBE04F}" type="pres">
      <dgm:prSet presAssocID="{241DB499-3C2F-482B-B266-BEAA3D9C48ED}" presName="spaceBetweenRectangles" presStyleCnt="0"/>
      <dgm:spPr/>
    </dgm:pt>
    <dgm:pt modelId="{AFCC5EE6-9C34-6840-A146-A1583199F2BA}" type="pres">
      <dgm:prSet presAssocID="{FF2FC325-7077-4F75-A738-102255D27B39}" presName="parentLin" presStyleCnt="0"/>
      <dgm:spPr/>
    </dgm:pt>
    <dgm:pt modelId="{EC4B5D75-B22D-AF40-9D46-359F98F7488C}" type="pres">
      <dgm:prSet presAssocID="{FF2FC325-7077-4F75-A738-102255D27B39}" presName="parentLeftMargin" presStyleLbl="node1" presStyleIdx="0" presStyleCnt="3"/>
      <dgm:spPr/>
    </dgm:pt>
    <dgm:pt modelId="{10E1075A-5ECC-C947-BFE5-83809B299393}" type="pres">
      <dgm:prSet presAssocID="{FF2FC325-7077-4F75-A738-102255D27B3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7C4130B-8822-844C-88D4-17A3A0B164B5}" type="pres">
      <dgm:prSet presAssocID="{FF2FC325-7077-4F75-A738-102255D27B39}" presName="negativeSpace" presStyleCnt="0"/>
      <dgm:spPr/>
    </dgm:pt>
    <dgm:pt modelId="{77D6171B-0234-4A4A-B3D2-092D02EAF48D}" type="pres">
      <dgm:prSet presAssocID="{FF2FC325-7077-4F75-A738-102255D27B39}" presName="childText" presStyleLbl="conFgAcc1" presStyleIdx="1" presStyleCnt="3">
        <dgm:presLayoutVars>
          <dgm:bulletEnabled val="1"/>
        </dgm:presLayoutVars>
      </dgm:prSet>
      <dgm:spPr/>
    </dgm:pt>
    <dgm:pt modelId="{C70CB6CE-2408-8B48-8C5C-5A0970AAF64E}" type="pres">
      <dgm:prSet presAssocID="{5ADA16B0-485E-4FA9-94E1-05334F03937E}" presName="spaceBetweenRectangles" presStyleCnt="0"/>
      <dgm:spPr/>
    </dgm:pt>
    <dgm:pt modelId="{267994E9-1955-F348-BC7C-D9CB812618CD}" type="pres">
      <dgm:prSet presAssocID="{FCFE4FE0-705B-4A3E-B301-D492B43FFFA2}" presName="parentLin" presStyleCnt="0"/>
      <dgm:spPr/>
    </dgm:pt>
    <dgm:pt modelId="{ED7E4221-768C-4C46-8BBB-7E0236E22719}" type="pres">
      <dgm:prSet presAssocID="{FCFE4FE0-705B-4A3E-B301-D492B43FFFA2}" presName="parentLeftMargin" presStyleLbl="node1" presStyleIdx="1" presStyleCnt="3"/>
      <dgm:spPr/>
    </dgm:pt>
    <dgm:pt modelId="{74586CCF-C2AD-9E4F-9250-A8D3B8F6BAC9}" type="pres">
      <dgm:prSet presAssocID="{FCFE4FE0-705B-4A3E-B301-D492B43FFFA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3747015-FBAB-AC42-824B-BC6B542AADC2}" type="pres">
      <dgm:prSet presAssocID="{FCFE4FE0-705B-4A3E-B301-D492B43FFFA2}" presName="negativeSpace" presStyleCnt="0"/>
      <dgm:spPr/>
    </dgm:pt>
    <dgm:pt modelId="{010CA483-3530-C842-91E1-950B1867F606}" type="pres">
      <dgm:prSet presAssocID="{FCFE4FE0-705B-4A3E-B301-D492B43FFFA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BCD4913-91FA-1947-BECE-A6F336C00202}" type="presOf" srcId="{922DD47B-9A9F-4DDE-8A7E-1776E34594DB}" destId="{77D6171B-0234-4A4A-B3D2-092D02EAF48D}" srcOrd="0" destOrd="1" presId="urn:microsoft.com/office/officeart/2005/8/layout/list1"/>
    <dgm:cxn modelId="{0436AC1A-627B-7446-8CCF-327DEF84E6DC}" type="presOf" srcId="{288F1A9A-821A-46D8-89E3-281E41374FA0}" destId="{010CA483-3530-C842-91E1-950B1867F606}" srcOrd="0" destOrd="0" presId="urn:microsoft.com/office/officeart/2005/8/layout/list1"/>
    <dgm:cxn modelId="{74AF775D-0597-AA4E-BF15-DE51C4505617}" type="presOf" srcId="{FF2FC325-7077-4F75-A738-102255D27B39}" destId="{EC4B5D75-B22D-AF40-9D46-359F98F7488C}" srcOrd="0" destOrd="0" presId="urn:microsoft.com/office/officeart/2005/8/layout/list1"/>
    <dgm:cxn modelId="{6B910F42-C62F-4A64-882E-01C015EA5130}" srcId="{7CF6FFAA-1453-4F60-8839-90DD4FA3911E}" destId="{FF2FC325-7077-4F75-A738-102255D27B39}" srcOrd="1" destOrd="0" parTransId="{31B9D38C-4D10-4E0C-82A4-B9DB6CF8915B}" sibTransId="{5ADA16B0-485E-4FA9-94E1-05334F03937E}"/>
    <dgm:cxn modelId="{B384756C-1229-A244-8ECA-E925161BB7F2}" type="presOf" srcId="{2ED38EA8-8BB4-45C5-AD79-6C7A562281B9}" destId="{BB399E5B-7EFE-8C4A-AF63-94A678E40708}" srcOrd="0" destOrd="0" presId="urn:microsoft.com/office/officeart/2005/8/layout/list1"/>
    <dgm:cxn modelId="{08704052-B319-8246-85E5-A3FE85E83BD0}" type="presOf" srcId="{FF2FC325-7077-4F75-A738-102255D27B39}" destId="{10E1075A-5ECC-C947-BFE5-83809B299393}" srcOrd="1" destOrd="0" presId="urn:microsoft.com/office/officeart/2005/8/layout/list1"/>
    <dgm:cxn modelId="{DC90F274-6776-6C44-8467-F76367B99439}" type="presOf" srcId="{2ED38EA8-8BB4-45C5-AD79-6C7A562281B9}" destId="{DE8F0848-3657-FE42-896F-D4D236F79254}" srcOrd="1" destOrd="0" presId="urn:microsoft.com/office/officeart/2005/8/layout/list1"/>
    <dgm:cxn modelId="{66B24E7B-3140-294C-84DD-DDDE5D0DF658}" type="presOf" srcId="{2F10D449-49D1-411D-AB86-83403AC4E8DA}" destId="{1F2BD2CF-93EA-504D-8351-CE4335B80E92}" srcOrd="0" destOrd="0" presId="urn:microsoft.com/office/officeart/2005/8/layout/list1"/>
    <dgm:cxn modelId="{8BFBAD91-87F1-9346-AFA7-D2950B56AAB3}" type="presOf" srcId="{FCFE4FE0-705B-4A3E-B301-D492B43FFFA2}" destId="{ED7E4221-768C-4C46-8BBB-7E0236E22719}" srcOrd="0" destOrd="0" presId="urn:microsoft.com/office/officeart/2005/8/layout/list1"/>
    <dgm:cxn modelId="{EB89F697-5601-412F-8291-5AE8DE91BC22}" srcId="{FF2FC325-7077-4F75-A738-102255D27B39}" destId="{922DD47B-9A9F-4DDE-8A7E-1776E34594DB}" srcOrd="1" destOrd="0" parTransId="{97101201-48DB-41EA-B28A-D0FB0E8BBB48}" sibTransId="{A0D794CA-DB59-4E9E-9379-58094A3ED25B}"/>
    <dgm:cxn modelId="{260FCF99-373F-47D4-B864-5E8FAA1CA50F}" srcId="{2ED38EA8-8BB4-45C5-AD79-6C7A562281B9}" destId="{3491B29E-4FDD-4FDE-9AF9-06981E8114DA}" srcOrd="1" destOrd="0" parTransId="{34A8067A-6E2F-4765-B759-E111EC3BF0E8}" sibTransId="{D3934037-EBAE-41AC-B2B7-5DC7288005C5}"/>
    <dgm:cxn modelId="{5EC1059A-F76C-B240-AB5B-DBC151F92B84}" type="presOf" srcId="{7CF6FFAA-1453-4F60-8839-90DD4FA3911E}" destId="{65B01B64-9769-6647-84BC-5325FD703EB0}" srcOrd="0" destOrd="0" presId="urn:microsoft.com/office/officeart/2005/8/layout/list1"/>
    <dgm:cxn modelId="{214DAAB4-B912-4FD8-AD47-72AC32771B41}" srcId="{2ED38EA8-8BB4-45C5-AD79-6C7A562281B9}" destId="{2F10D449-49D1-411D-AB86-83403AC4E8DA}" srcOrd="0" destOrd="0" parTransId="{1EA0D824-BD14-4F8F-815B-D627A2DA1FF4}" sibTransId="{7D728439-10A9-4416-BEA6-BA15D65807C8}"/>
    <dgm:cxn modelId="{DA46E4B7-0F54-4B4E-826F-A81414F7C1B0}" srcId="{FCFE4FE0-705B-4A3E-B301-D492B43FFFA2}" destId="{288F1A9A-821A-46D8-89E3-281E41374FA0}" srcOrd="0" destOrd="0" parTransId="{ED6E03FE-E47A-4F74-A691-3DA6122633E6}" sibTransId="{5F6D55D6-EC42-48BC-8212-FAD935C1CC3B}"/>
    <dgm:cxn modelId="{3B8993BA-920B-451B-B357-9F8E894A0397}" srcId="{7CF6FFAA-1453-4F60-8839-90DD4FA3911E}" destId="{FCFE4FE0-705B-4A3E-B301-D492B43FFFA2}" srcOrd="2" destOrd="0" parTransId="{A5A51344-52B4-43BA-BDD3-17EC45C007A3}" sibTransId="{6A7DA10D-FE76-4ECB-A887-018A6BA26C4C}"/>
    <dgm:cxn modelId="{8F797ABD-58FD-2441-B77D-F7DFF9667D2F}" type="presOf" srcId="{0D5D4818-FBB1-4CE9-BDBC-A3AD29209D95}" destId="{77D6171B-0234-4A4A-B3D2-092D02EAF48D}" srcOrd="0" destOrd="0" presId="urn:microsoft.com/office/officeart/2005/8/layout/list1"/>
    <dgm:cxn modelId="{845DF1CA-CCBA-46D6-AA6D-1D41FD9C4733}" srcId="{7CF6FFAA-1453-4F60-8839-90DD4FA3911E}" destId="{2ED38EA8-8BB4-45C5-AD79-6C7A562281B9}" srcOrd="0" destOrd="0" parTransId="{15D3F145-4312-4C76-A9ED-69FA3E8D347F}" sibTransId="{241DB499-3C2F-482B-B266-BEAA3D9C48ED}"/>
    <dgm:cxn modelId="{116149CE-F0A1-1D49-9CEF-0236310F3408}" type="presOf" srcId="{3491B29E-4FDD-4FDE-9AF9-06981E8114DA}" destId="{1F2BD2CF-93EA-504D-8351-CE4335B80E92}" srcOrd="0" destOrd="1" presId="urn:microsoft.com/office/officeart/2005/8/layout/list1"/>
    <dgm:cxn modelId="{2276E8F4-4D9D-40E9-A188-72B39D81B4D1}" srcId="{FF2FC325-7077-4F75-A738-102255D27B39}" destId="{0D5D4818-FBB1-4CE9-BDBC-A3AD29209D95}" srcOrd="0" destOrd="0" parTransId="{017DEF54-103A-44D0-8DB8-AA3E07CC5B1A}" sibTransId="{AD255D2C-4192-4CCA-AACC-574DA7B850BD}"/>
    <dgm:cxn modelId="{7AA1A8F9-A86C-D64D-A794-3E2506CB4E8D}" type="presOf" srcId="{FCFE4FE0-705B-4A3E-B301-D492B43FFFA2}" destId="{74586CCF-C2AD-9E4F-9250-A8D3B8F6BAC9}" srcOrd="1" destOrd="0" presId="urn:microsoft.com/office/officeart/2005/8/layout/list1"/>
    <dgm:cxn modelId="{21C5371F-5950-6F4D-B034-B114B5A21AB0}" type="presParOf" srcId="{65B01B64-9769-6647-84BC-5325FD703EB0}" destId="{0414B838-F132-5C47-A45F-51C47FBE7059}" srcOrd="0" destOrd="0" presId="urn:microsoft.com/office/officeart/2005/8/layout/list1"/>
    <dgm:cxn modelId="{EE923E4B-A3E7-AC46-AE53-CFC71D2BD7DC}" type="presParOf" srcId="{0414B838-F132-5C47-A45F-51C47FBE7059}" destId="{BB399E5B-7EFE-8C4A-AF63-94A678E40708}" srcOrd="0" destOrd="0" presId="urn:microsoft.com/office/officeart/2005/8/layout/list1"/>
    <dgm:cxn modelId="{3EC57A3E-0EE9-784E-A7FF-17B1A06FF9CC}" type="presParOf" srcId="{0414B838-F132-5C47-A45F-51C47FBE7059}" destId="{DE8F0848-3657-FE42-896F-D4D236F79254}" srcOrd="1" destOrd="0" presId="urn:microsoft.com/office/officeart/2005/8/layout/list1"/>
    <dgm:cxn modelId="{FA2075DD-2823-B446-A476-5C0507C1D5E1}" type="presParOf" srcId="{65B01B64-9769-6647-84BC-5325FD703EB0}" destId="{8AF267F2-6908-614F-AC1F-DF05EDD74DB6}" srcOrd="1" destOrd="0" presId="urn:microsoft.com/office/officeart/2005/8/layout/list1"/>
    <dgm:cxn modelId="{65DB918F-7789-1444-B4E1-FE2C1288C0D0}" type="presParOf" srcId="{65B01B64-9769-6647-84BC-5325FD703EB0}" destId="{1F2BD2CF-93EA-504D-8351-CE4335B80E92}" srcOrd="2" destOrd="0" presId="urn:microsoft.com/office/officeart/2005/8/layout/list1"/>
    <dgm:cxn modelId="{6257511D-948B-CF47-ACCD-47CD422B578E}" type="presParOf" srcId="{65B01B64-9769-6647-84BC-5325FD703EB0}" destId="{8A0908D8-9235-6C4E-AFE3-0865E8BBE04F}" srcOrd="3" destOrd="0" presId="urn:microsoft.com/office/officeart/2005/8/layout/list1"/>
    <dgm:cxn modelId="{9322E441-A2DC-B24D-A86F-92E5E8A2DCFD}" type="presParOf" srcId="{65B01B64-9769-6647-84BC-5325FD703EB0}" destId="{AFCC5EE6-9C34-6840-A146-A1583199F2BA}" srcOrd="4" destOrd="0" presId="urn:microsoft.com/office/officeart/2005/8/layout/list1"/>
    <dgm:cxn modelId="{1E337B5A-532C-F64E-A9E4-E948AC26432F}" type="presParOf" srcId="{AFCC5EE6-9C34-6840-A146-A1583199F2BA}" destId="{EC4B5D75-B22D-AF40-9D46-359F98F7488C}" srcOrd="0" destOrd="0" presId="urn:microsoft.com/office/officeart/2005/8/layout/list1"/>
    <dgm:cxn modelId="{2B8B4786-A042-334A-B2AB-6F569E290EEE}" type="presParOf" srcId="{AFCC5EE6-9C34-6840-A146-A1583199F2BA}" destId="{10E1075A-5ECC-C947-BFE5-83809B299393}" srcOrd="1" destOrd="0" presId="urn:microsoft.com/office/officeart/2005/8/layout/list1"/>
    <dgm:cxn modelId="{9EEE3238-192F-124A-A16A-C6185DD6DB9A}" type="presParOf" srcId="{65B01B64-9769-6647-84BC-5325FD703EB0}" destId="{27C4130B-8822-844C-88D4-17A3A0B164B5}" srcOrd="5" destOrd="0" presId="urn:microsoft.com/office/officeart/2005/8/layout/list1"/>
    <dgm:cxn modelId="{B5DEA2F0-BB1E-6A49-A523-3D8D97DB3B63}" type="presParOf" srcId="{65B01B64-9769-6647-84BC-5325FD703EB0}" destId="{77D6171B-0234-4A4A-B3D2-092D02EAF48D}" srcOrd="6" destOrd="0" presId="urn:microsoft.com/office/officeart/2005/8/layout/list1"/>
    <dgm:cxn modelId="{E42483EA-2B5A-EA42-8493-3B6EC1799FF6}" type="presParOf" srcId="{65B01B64-9769-6647-84BC-5325FD703EB0}" destId="{C70CB6CE-2408-8B48-8C5C-5A0970AAF64E}" srcOrd="7" destOrd="0" presId="urn:microsoft.com/office/officeart/2005/8/layout/list1"/>
    <dgm:cxn modelId="{A465B5D9-8ADC-5B4D-BC32-17E9EF50C60F}" type="presParOf" srcId="{65B01B64-9769-6647-84BC-5325FD703EB0}" destId="{267994E9-1955-F348-BC7C-D9CB812618CD}" srcOrd="8" destOrd="0" presId="urn:microsoft.com/office/officeart/2005/8/layout/list1"/>
    <dgm:cxn modelId="{C7A5AF4C-502C-1C40-B3F9-53FC09C11B35}" type="presParOf" srcId="{267994E9-1955-F348-BC7C-D9CB812618CD}" destId="{ED7E4221-768C-4C46-8BBB-7E0236E22719}" srcOrd="0" destOrd="0" presId="urn:microsoft.com/office/officeart/2005/8/layout/list1"/>
    <dgm:cxn modelId="{E98A1451-ECC7-1D42-9C85-1A70AC245159}" type="presParOf" srcId="{267994E9-1955-F348-BC7C-D9CB812618CD}" destId="{74586CCF-C2AD-9E4F-9250-A8D3B8F6BAC9}" srcOrd="1" destOrd="0" presId="urn:microsoft.com/office/officeart/2005/8/layout/list1"/>
    <dgm:cxn modelId="{610646DF-6983-6B49-888E-0AE87AB0D27D}" type="presParOf" srcId="{65B01B64-9769-6647-84BC-5325FD703EB0}" destId="{93747015-FBAB-AC42-824B-BC6B542AADC2}" srcOrd="9" destOrd="0" presId="urn:microsoft.com/office/officeart/2005/8/layout/list1"/>
    <dgm:cxn modelId="{31BAAF67-60F4-CF42-8DF4-28B59BDBFC39}" type="presParOf" srcId="{65B01B64-9769-6647-84BC-5325FD703EB0}" destId="{010CA483-3530-C842-91E1-950B1867F60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FE2AA28-C4C3-4D6B-9B9C-4B0574A433B8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84B5E718-9856-4273-9B52-CE9264912D3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Data Enrichment</a:t>
          </a:r>
          <a:r>
            <a:rPr lang="en-US"/>
            <a:t>:</a:t>
          </a:r>
        </a:p>
      </dgm:t>
    </dgm:pt>
    <dgm:pt modelId="{59FB5736-AD59-4A5B-B96B-0A96A962837B}" type="parTrans" cxnId="{147D9943-2A22-4763-B1CD-7DFE2A04A03D}">
      <dgm:prSet/>
      <dgm:spPr/>
      <dgm:t>
        <a:bodyPr/>
        <a:lstStyle/>
        <a:p>
          <a:endParaRPr lang="en-US"/>
        </a:p>
      </dgm:t>
    </dgm:pt>
    <dgm:pt modelId="{A511C64D-3B8C-4C98-B43E-6C0795CEE369}" type="sibTrans" cxnId="{147D9943-2A22-4763-B1CD-7DFE2A04A03D}">
      <dgm:prSet/>
      <dgm:spPr/>
      <dgm:t>
        <a:bodyPr/>
        <a:lstStyle/>
        <a:p>
          <a:endParaRPr lang="en-US"/>
        </a:p>
      </dgm:t>
    </dgm:pt>
    <dgm:pt modelId="{A24BBB3A-AA47-40D1-AFEC-1DA926F028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Integrate </a:t>
          </a:r>
          <a:r>
            <a:rPr lang="en-US" b="1"/>
            <a:t>speeding, driver behavior</a:t>
          </a:r>
          <a:r>
            <a:rPr lang="en-US"/>
            <a:t>, and </a:t>
          </a:r>
          <a:r>
            <a:rPr lang="en-US" b="1"/>
            <a:t>weather</a:t>
          </a:r>
          <a:r>
            <a:rPr lang="en-US"/>
            <a:t> conditions into the dataset.</a:t>
          </a:r>
        </a:p>
      </dgm:t>
    </dgm:pt>
    <dgm:pt modelId="{6B803796-20E9-4168-AFAE-06DB45BD33C2}" type="parTrans" cxnId="{1CBF6A62-85A7-43E7-B160-4EEA8F648728}">
      <dgm:prSet/>
      <dgm:spPr/>
      <dgm:t>
        <a:bodyPr/>
        <a:lstStyle/>
        <a:p>
          <a:endParaRPr lang="en-US"/>
        </a:p>
      </dgm:t>
    </dgm:pt>
    <dgm:pt modelId="{03D72635-8062-4838-84DA-607E04D38348}" type="sibTrans" cxnId="{1CBF6A62-85A7-43E7-B160-4EEA8F648728}">
      <dgm:prSet/>
      <dgm:spPr/>
      <dgm:t>
        <a:bodyPr/>
        <a:lstStyle/>
        <a:p>
          <a:endParaRPr lang="en-US"/>
        </a:p>
      </dgm:t>
    </dgm:pt>
    <dgm:pt modelId="{A0CBCDC8-D838-4E56-9BF8-5140206AD2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Consider </a:t>
          </a:r>
          <a:r>
            <a:rPr lang="en-US" b="1"/>
            <a:t>longitudinal</a:t>
          </a:r>
          <a:r>
            <a:rPr lang="en-US"/>
            <a:t> data to observe </a:t>
          </a:r>
          <a:r>
            <a:rPr lang="en-US" b="1"/>
            <a:t>trends over time</a:t>
          </a:r>
          <a:r>
            <a:rPr lang="en-US"/>
            <a:t>.</a:t>
          </a:r>
        </a:p>
      </dgm:t>
    </dgm:pt>
    <dgm:pt modelId="{F230F2EA-F177-47A1-A780-F74520373F0F}" type="parTrans" cxnId="{C6917ACB-8EEA-4C48-82DE-C660042E3C15}">
      <dgm:prSet/>
      <dgm:spPr/>
      <dgm:t>
        <a:bodyPr/>
        <a:lstStyle/>
        <a:p>
          <a:endParaRPr lang="en-US"/>
        </a:p>
      </dgm:t>
    </dgm:pt>
    <dgm:pt modelId="{4015419B-D0E7-4C82-BBE2-A98AB92A6348}" type="sibTrans" cxnId="{C6917ACB-8EEA-4C48-82DE-C660042E3C15}">
      <dgm:prSet/>
      <dgm:spPr/>
      <dgm:t>
        <a:bodyPr/>
        <a:lstStyle/>
        <a:p>
          <a:endParaRPr lang="en-US"/>
        </a:p>
      </dgm:t>
    </dgm:pt>
    <dgm:pt modelId="{77F59EF5-534C-4FE6-A78E-E054A7EB72D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Advanced Models</a:t>
          </a:r>
          <a:r>
            <a:rPr lang="en-US"/>
            <a:t>:</a:t>
          </a:r>
        </a:p>
      </dgm:t>
    </dgm:pt>
    <dgm:pt modelId="{5FE035F0-77AB-436A-8BFD-BBBCD220BA21}" type="parTrans" cxnId="{E609EC35-4D5D-489F-8A66-22E4B0FEC7BC}">
      <dgm:prSet/>
      <dgm:spPr/>
      <dgm:t>
        <a:bodyPr/>
        <a:lstStyle/>
        <a:p>
          <a:endParaRPr lang="en-US"/>
        </a:p>
      </dgm:t>
    </dgm:pt>
    <dgm:pt modelId="{741AA299-B8A9-4DE3-ADB2-8CD66C54538B}" type="sibTrans" cxnId="{E609EC35-4D5D-489F-8A66-22E4B0FEC7BC}">
      <dgm:prSet/>
      <dgm:spPr/>
      <dgm:t>
        <a:bodyPr/>
        <a:lstStyle/>
        <a:p>
          <a:endParaRPr lang="en-US"/>
        </a:p>
      </dgm:t>
    </dgm:pt>
    <dgm:pt modelId="{32D92459-ED8E-4A54-800E-F15BCE300D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Implement </a:t>
          </a:r>
          <a:r>
            <a:rPr lang="en-US" b="1"/>
            <a:t>machine learning</a:t>
          </a:r>
          <a:r>
            <a:rPr lang="en-US"/>
            <a:t> models (e.g., decision trees, random forests) for </a:t>
          </a:r>
          <a:r>
            <a:rPr lang="en-US" b="1"/>
            <a:t>predictive accuracy</a:t>
          </a:r>
          <a:r>
            <a:rPr lang="en-US"/>
            <a:t>.</a:t>
          </a:r>
        </a:p>
      </dgm:t>
    </dgm:pt>
    <dgm:pt modelId="{4B82B75B-2AAA-42B6-9A2C-F8147A1DAD8E}" type="parTrans" cxnId="{11E6B447-6C78-4F5D-B62C-25E8B98D3C02}">
      <dgm:prSet/>
      <dgm:spPr/>
      <dgm:t>
        <a:bodyPr/>
        <a:lstStyle/>
        <a:p>
          <a:endParaRPr lang="en-US"/>
        </a:p>
      </dgm:t>
    </dgm:pt>
    <dgm:pt modelId="{464884A1-1982-4D28-B981-E51F140E804F}" type="sibTrans" cxnId="{11E6B447-6C78-4F5D-B62C-25E8B98D3C02}">
      <dgm:prSet/>
      <dgm:spPr/>
      <dgm:t>
        <a:bodyPr/>
        <a:lstStyle/>
        <a:p>
          <a:endParaRPr lang="en-US"/>
        </a:p>
      </dgm:t>
    </dgm:pt>
    <dgm:pt modelId="{CE9CF0C2-A1A9-44C8-B1D0-16C3C7BBAE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Explore </a:t>
          </a:r>
          <a:r>
            <a:rPr lang="en-US" b="1"/>
            <a:t>real-time traffic monitoring</a:t>
          </a:r>
          <a:r>
            <a:rPr lang="en-US"/>
            <a:t> for enhanced safety measures.</a:t>
          </a:r>
        </a:p>
      </dgm:t>
    </dgm:pt>
    <dgm:pt modelId="{4EEF1705-133B-4C65-8223-FF975A3DAB92}" type="parTrans" cxnId="{DB6D41B4-95E0-4291-9C26-817B5462DB16}">
      <dgm:prSet/>
      <dgm:spPr/>
      <dgm:t>
        <a:bodyPr/>
        <a:lstStyle/>
        <a:p>
          <a:endParaRPr lang="en-US"/>
        </a:p>
      </dgm:t>
    </dgm:pt>
    <dgm:pt modelId="{8D99AD3A-687B-41BA-AA13-22CFBDB27388}" type="sibTrans" cxnId="{DB6D41B4-95E0-4291-9C26-817B5462DB16}">
      <dgm:prSet/>
      <dgm:spPr/>
      <dgm:t>
        <a:bodyPr/>
        <a:lstStyle/>
        <a:p>
          <a:endParaRPr lang="en-US"/>
        </a:p>
      </dgm:t>
    </dgm:pt>
    <dgm:pt modelId="{B5FB3C98-8210-4C0E-942E-B154787CC5F6}" type="pres">
      <dgm:prSet presAssocID="{AFE2AA28-C4C3-4D6B-9B9C-4B0574A433B8}" presName="root" presStyleCnt="0">
        <dgm:presLayoutVars>
          <dgm:dir/>
          <dgm:resizeHandles val="exact"/>
        </dgm:presLayoutVars>
      </dgm:prSet>
      <dgm:spPr/>
    </dgm:pt>
    <dgm:pt modelId="{1F1518F9-366A-426C-831A-6B31E5DDC4F8}" type="pres">
      <dgm:prSet presAssocID="{84B5E718-9856-4273-9B52-CE9264912D3C}" presName="compNode" presStyleCnt="0"/>
      <dgm:spPr/>
    </dgm:pt>
    <dgm:pt modelId="{31ACD957-5D36-4F65-B0C3-138F21BE5988}" type="pres">
      <dgm:prSet presAssocID="{84B5E718-9856-4273-9B52-CE9264912D3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191815D-DC32-4174-8686-58500DC95FFB}" type="pres">
      <dgm:prSet presAssocID="{84B5E718-9856-4273-9B52-CE9264912D3C}" presName="iconSpace" presStyleCnt="0"/>
      <dgm:spPr/>
    </dgm:pt>
    <dgm:pt modelId="{88F6F2CF-2231-4043-B926-6ADADD202B64}" type="pres">
      <dgm:prSet presAssocID="{84B5E718-9856-4273-9B52-CE9264912D3C}" presName="parTx" presStyleLbl="revTx" presStyleIdx="0" presStyleCnt="4">
        <dgm:presLayoutVars>
          <dgm:chMax val="0"/>
          <dgm:chPref val="0"/>
        </dgm:presLayoutVars>
      </dgm:prSet>
      <dgm:spPr/>
    </dgm:pt>
    <dgm:pt modelId="{A87B23FE-2B56-430D-9FC3-B2505BD3FAED}" type="pres">
      <dgm:prSet presAssocID="{84B5E718-9856-4273-9B52-CE9264912D3C}" presName="txSpace" presStyleCnt="0"/>
      <dgm:spPr/>
    </dgm:pt>
    <dgm:pt modelId="{E8AA4298-D058-4081-B36E-6E2E96FC9383}" type="pres">
      <dgm:prSet presAssocID="{84B5E718-9856-4273-9B52-CE9264912D3C}" presName="desTx" presStyleLbl="revTx" presStyleIdx="1" presStyleCnt="4">
        <dgm:presLayoutVars/>
      </dgm:prSet>
      <dgm:spPr/>
    </dgm:pt>
    <dgm:pt modelId="{905AD3CB-6829-4DA5-99CD-639E2C7DDFB1}" type="pres">
      <dgm:prSet presAssocID="{A511C64D-3B8C-4C98-B43E-6C0795CEE369}" presName="sibTrans" presStyleCnt="0"/>
      <dgm:spPr/>
    </dgm:pt>
    <dgm:pt modelId="{EE643C96-5CB4-4434-94F8-682493053D41}" type="pres">
      <dgm:prSet presAssocID="{77F59EF5-534C-4FE6-A78E-E054A7EB72D6}" presName="compNode" presStyleCnt="0"/>
      <dgm:spPr/>
    </dgm:pt>
    <dgm:pt modelId="{03CE3216-B145-4511-93A9-AED349975037}" type="pres">
      <dgm:prSet presAssocID="{77F59EF5-534C-4FE6-A78E-E054A7EB72D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F6B8CA4B-4E07-49D6-860C-307AAB645BE2}" type="pres">
      <dgm:prSet presAssocID="{77F59EF5-534C-4FE6-A78E-E054A7EB72D6}" presName="iconSpace" presStyleCnt="0"/>
      <dgm:spPr/>
    </dgm:pt>
    <dgm:pt modelId="{B29A37CE-7659-4DAE-A91F-39B21528A87E}" type="pres">
      <dgm:prSet presAssocID="{77F59EF5-534C-4FE6-A78E-E054A7EB72D6}" presName="parTx" presStyleLbl="revTx" presStyleIdx="2" presStyleCnt="4">
        <dgm:presLayoutVars>
          <dgm:chMax val="0"/>
          <dgm:chPref val="0"/>
        </dgm:presLayoutVars>
      </dgm:prSet>
      <dgm:spPr/>
    </dgm:pt>
    <dgm:pt modelId="{F6B832D4-D8F1-475D-A57C-9F93AFEE4B0E}" type="pres">
      <dgm:prSet presAssocID="{77F59EF5-534C-4FE6-A78E-E054A7EB72D6}" presName="txSpace" presStyleCnt="0"/>
      <dgm:spPr/>
    </dgm:pt>
    <dgm:pt modelId="{FA1EFD33-88F1-4F03-B9F9-1339A68487B9}" type="pres">
      <dgm:prSet presAssocID="{77F59EF5-534C-4FE6-A78E-E054A7EB72D6}" presName="desTx" presStyleLbl="revTx" presStyleIdx="3" presStyleCnt="4">
        <dgm:presLayoutVars/>
      </dgm:prSet>
      <dgm:spPr/>
    </dgm:pt>
  </dgm:ptLst>
  <dgm:cxnLst>
    <dgm:cxn modelId="{92E25822-7EA0-42B0-B182-56AA52571C28}" type="presOf" srcId="{A0CBCDC8-D838-4E56-9BF8-5140206AD246}" destId="{E8AA4298-D058-4081-B36E-6E2E96FC9383}" srcOrd="0" destOrd="1" presId="urn:microsoft.com/office/officeart/2018/5/layout/CenteredIconLabelDescriptionList"/>
    <dgm:cxn modelId="{FE9F292B-A3C1-49DA-ABE5-16E0EB2835E5}" type="presOf" srcId="{77F59EF5-534C-4FE6-A78E-E054A7EB72D6}" destId="{B29A37CE-7659-4DAE-A91F-39B21528A87E}" srcOrd="0" destOrd="0" presId="urn:microsoft.com/office/officeart/2018/5/layout/CenteredIconLabelDescriptionList"/>
    <dgm:cxn modelId="{E609EC35-4D5D-489F-8A66-22E4B0FEC7BC}" srcId="{AFE2AA28-C4C3-4D6B-9B9C-4B0574A433B8}" destId="{77F59EF5-534C-4FE6-A78E-E054A7EB72D6}" srcOrd="1" destOrd="0" parTransId="{5FE035F0-77AB-436A-8BFD-BBBCD220BA21}" sibTransId="{741AA299-B8A9-4DE3-ADB2-8CD66C54538B}"/>
    <dgm:cxn modelId="{1CBF6A62-85A7-43E7-B160-4EEA8F648728}" srcId="{84B5E718-9856-4273-9B52-CE9264912D3C}" destId="{A24BBB3A-AA47-40D1-AFEC-1DA926F028A2}" srcOrd="0" destOrd="0" parTransId="{6B803796-20E9-4168-AFAE-06DB45BD33C2}" sibTransId="{03D72635-8062-4838-84DA-607E04D38348}"/>
    <dgm:cxn modelId="{147D9943-2A22-4763-B1CD-7DFE2A04A03D}" srcId="{AFE2AA28-C4C3-4D6B-9B9C-4B0574A433B8}" destId="{84B5E718-9856-4273-9B52-CE9264912D3C}" srcOrd="0" destOrd="0" parTransId="{59FB5736-AD59-4A5B-B96B-0A96A962837B}" sibTransId="{A511C64D-3B8C-4C98-B43E-6C0795CEE369}"/>
    <dgm:cxn modelId="{F2374D44-6790-417C-B2B9-BFC76CEF2D09}" type="presOf" srcId="{A24BBB3A-AA47-40D1-AFEC-1DA926F028A2}" destId="{E8AA4298-D058-4081-B36E-6E2E96FC9383}" srcOrd="0" destOrd="0" presId="urn:microsoft.com/office/officeart/2018/5/layout/CenteredIconLabelDescriptionList"/>
    <dgm:cxn modelId="{11E6B447-6C78-4F5D-B62C-25E8B98D3C02}" srcId="{77F59EF5-534C-4FE6-A78E-E054A7EB72D6}" destId="{32D92459-ED8E-4A54-800E-F15BCE300DFB}" srcOrd="0" destOrd="0" parTransId="{4B82B75B-2AAA-42B6-9A2C-F8147A1DAD8E}" sibTransId="{464884A1-1982-4D28-B981-E51F140E804F}"/>
    <dgm:cxn modelId="{DB6D41B4-95E0-4291-9C26-817B5462DB16}" srcId="{77F59EF5-534C-4FE6-A78E-E054A7EB72D6}" destId="{CE9CF0C2-A1A9-44C8-B1D0-16C3C7BBAEA8}" srcOrd="1" destOrd="0" parTransId="{4EEF1705-133B-4C65-8223-FF975A3DAB92}" sibTransId="{8D99AD3A-687B-41BA-AA13-22CFBDB27388}"/>
    <dgm:cxn modelId="{E41FEAC3-1264-40AF-8488-D197AD957EDC}" type="presOf" srcId="{32D92459-ED8E-4A54-800E-F15BCE300DFB}" destId="{FA1EFD33-88F1-4F03-B9F9-1339A68487B9}" srcOrd="0" destOrd="0" presId="urn:microsoft.com/office/officeart/2018/5/layout/CenteredIconLabelDescriptionList"/>
    <dgm:cxn modelId="{703EC9C5-D906-4788-9A89-E0CCCA263C7D}" type="presOf" srcId="{84B5E718-9856-4273-9B52-CE9264912D3C}" destId="{88F6F2CF-2231-4043-B926-6ADADD202B64}" srcOrd="0" destOrd="0" presId="urn:microsoft.com/office/officeart/2018/5/layout/CenteredIconLabelDescriptionList"/>
    <dgm:cxn modelId="{C6917ACB-8EEA-4C48-82DE-C660042E3C15}" srcId="{84B5E718-9856-4273-9B52-CE9264912D3C}" destId="{A0CBCDC8-D838-4E56-9BF8-5140206AD246}" srcOrd="1" destOrd="0" parTransId="{F230F2EA-F177-47A1-A780-F74520373F0F}" sibTransId="{4015419B-D0E7-4C82-BBE2-A98AB92A6348}"/>
    <dgm:cxn modelId="{4F8582E4-ABA4-48F9-B697-DF705E68A43C}" type="presOf" srcId="{CE9CF0C2-A1A9-44C8-B1D0-16C3C7BBAEA8}" destId="{FA1EFD33-88F1-4F03-B9F9-1339A68487B9}" srcOrd="0" destOrd="1" presId="urn:microsoft.com/office/officeart/2018/5/layout/CenteredIconLabelDescriptionList"/>
    <dgm:cxn modelId="{152DC9FA-B4B6-4ABE-819C-3F53B8DFA489}" type="presOf" srcId="{AFE2AA28-C4C3-4D6B-9B9C-4B0574A433B8}" destId="{B5FB3C98-8210-4C0E-942E-B154787CC5F6}" srcOrd="0" destOrd="0" presId="urn:microsoft.com/office/officeart/2018/5/layout/CenteredIconLabelDescriptionList"/>
    <dgm:cxn modelId="{907568EE-C348-4377-A38B-4A1B07FF2E85}" type="presParOf" srcId="{B5FB3C98-8210-4C0E-942E-B154787CC5F6}" destId="{1F1518F9-366A-426C-831A-6B31E5DDC4F8}" srcOrd="0" destOrd="0" presId="urn:microsoft.com/office/officeart/2018/5/layout/CenteredIconLabelDescriptionList"/>
    <dgm:cxn modelId="{6583855E-2AB6-4D65-8975-BBF3B961F77E}" type="presParOf" srcId="{1F1518F9-366A-426C-831A-6B31E5DDC4F8}" destId="{31ACD957-5D36-4F65-B0C3-138F21BE5988}" srcOrd="0" destOrd="0" presId="urn:microsoft.com/office/officeart/2018/5/layout/CenteredIconLabelDescriptionList"/>
    <dgm:cxn modelId="{6535F8FF-39C5-422A-8C3D-CC9386EA6D13}" type="presParOf" srcId="{1F1518F9-366A-426C-831A-6B31E5DDC4F8}" destId="{F191815D-DC32-4174-8686-58500DC95FFB}" srcOrd="1" destOrd="0" presId="urn:microsoft.com/office/officeart/2018/5/layout/CenteredIconLabelDescriptionList"/>
    <dgm:cxn modelId="{0CC5DA0B-92BC-456C-9715-EB0BFEAF9F34}" type="presParOf" srcId="{1F1518F9-366A-426C-831A-6B31E5DDC4F8}" destId="{88F6F2CF-2231-4043-B926-6ADADD202B64}" srcOrd="2" destOrd="0" presId="urn:microsoft.com/office/officeart/2018/5/layout/CenteredIconLabelDescriptionList"/>
    <dgm:cxn modelId="{F1DF824D-43B3-45E2-AADB-7F4333CB3E5A}" type="presParOf" srcId="{1F1518F9-366A-426C-831A-6B31E5DDC4F8}" destId="{A87B23FE-2B56-430D-9FC3-B2505BD3FAED}" srcOrd="3" destOrd="0" presId="urn:microsoft.com/office/officeart/2018/5/layout/CenteredIconLabelDescriptionList"/>
    <dgm:cxn modelId="{0D078BF2-268C-47A9-9AEA-73C464438130}" type="presParOf" srcId="{1F1518F9-366A-426C-831A-6B31E5DDC4F8}" destId="{E8AA4298-D058-4081-B36E-6E2E96FC9383}" srcOrd="4" destOrd="0" presId="urn:microsoft.com/office/officeart/2018/5/layout/CenteredIconLabelDescriptionList"/>
    <dgm:cxn modelId="{2911CBF5-B23D-4328-95B0-24B05F32C6CC}" type="presParOf" srcId="{B5FB3C98-8210-4C0E-942E-B154787CC5F6}" destId="{905AD3CB-6829-4DA5-99CD-639E2C7DDFB1}" srcOrd="1" destOrd="0" presId="urn:microsoft.com/office/officeart/2018/5/layout/CenteredIconLabelDescriptionList"/>
    <dgm:cxn modelId="{592332EB-1C54-472E-8112-9CB74C4E5E84}" type="presParOf" srcId="{B5FB3C98-8210-4C0E-942E-B154787CC5F6}" destId="{EE643C96-5CB4-4434-94F8-682493053D41}" srcOrd="2" destOrd="0" presId="urn:microsoft.com/office/officeart/2018/5/layout/CenteredIconLabelDescriptionList"/>
    <dgm:cxn modelId="{B85F6ADF-7585-4A7E-B39D-D4F34A4C3FEB}" type="presParOf" srcId="{EE643C96-5CB4-4434-94F8-682493053D41}" destId="{03CE3216-B145-4511-93A9-AED349975037}" srcOrd="0" destOrd="0" presId="urn:microsoft.com/office/officeart/2018/5/layout/CenteredIconLabelDescriptionList"/>
    <dgm:cxn modelId="{7525DE09-EA32-4F02-B1BD-BBCFDD8C5312}" type="presParOf" srcId="{EE643C96-5CB4-4434-94F8-682493053D41}" destId="{F6B8CA4B-4E07-49D6-860C-307AAB645BE2}" srcOrd="1" destOrd="0" presId="urn:microsoft.com/office/officeart/2018/5/layout/CenteredIconLabelDescriptionList"/>
    <dgm:cxn modelId="{4ADE4D1B-DA8A-4EED-95ED-9B81C5272F85}" type="presParOf" srcId="{EE643C96-5CB4-4434-94F8-682493053D41}" destId="{B29A37CE-7659-4DAE-A91F-39B21528A87E}" srcOrd="2" destOrd="0" presId="urn:microsoft.com/office/officeart/2018/5/layout/CenteredIconLabelDescriptionList"/>
    <dgm:cxn modelId="{4EA83437-ABFC-49F3-B27C-5333C068F7D4}" type="presParOf" srcId="{EE643C96-5CB4-4434-94F8-682493053D41}" destId="{F6B832D4-D8F1-475D-A57C-9F93AFEE4B0E}" srcOrd="3" destOrd="0" presId="urn:microsoft.com/office/officeart/2018/5/layout/CenteredIconLabelDescriptionList"/>
    <dgm:cxn modelId="{57DD8769-101E-4F46-9A6F-06B0F5B43BA4}" type="presParOf" srcId="{EE643C96-5CB4-4434-94F8-682493053D41}" destId="{FA1EFD33-88F1-4F03-B9F9-1339A68487B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2D725D-B0BB-8E41-981F-A2A94455FBA2}">
      <dsp:nvSpPr>
        <dsp:cNvPr id="0" name=""/>
        <dsp:cNvSpPr/>
      </dsp:nvSpPr>
      <dsp:spPr>
        <a:xfrm>
          <a:off x="0" y="0"/>
          <a:ext cx="5063164" cy="760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City Property Damage</a:t>
          </a:r>
        </a:p>
      </dsp:txBody>
      <dsp:txXfrm>
        <a:off x="22261" y="22261"/>
        <a:ext cx="4178782" cy="715532"/>
      </dsp:txXfrm>
    </dsp:sp>
    <dsp:sp modelId="{B8169463-3365-204B-A17E-95969A392BFB}">
      <dsp:nvSpPr>
        <dsp:cNvPr id="0" name=""/>
        <dsp:cNvSpPr/>
      </dsp:nvSpPr>
      <dsp:spPr>
        <a:xfrm>
          <a:off x="424040" y="898245"/>
          <a:ext cx="5063164" cy="760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• CityDamageFlag\_Num variable shows negative correlation with minor injuries.(coefficient of -0.2496, p &lt; 0.0001)</a:t>
          </a:r>
          <a:br>
            <a:rPr lang="en-US" sz="1100" kern="1200"/>
          </a:br>
          <a:r>
            <a:rPr lang="en-US" sz="1100" kern="1200"/>
            <a:t>• City property damage crashes less likely to cause minor injuries.</a:t>
          </a:r>
        </a:p>
      </dsp:txBody>
      <dsp:txXfrm>
        <a:off x="446301" y="920506"/>
        <a:ext cx="4100567" cy="715532"/>
      </dsp:txXfrm>
    </dsp:sp>
    <dsp:sp modelId="{119FDD96-5140-094C-AA96-5800F800FA24}">
      <dsp:nvSpPr>
        <dsp:cNvPr id="0" name=""/>
        <dsp:cNvSpPr/>
      </dsp:nvSpPr>
      <dsp:spPr>
        <a:xfrm>
          <a:off x="841751" y="1796491"/>
          <a:ext cx="5063164" cy="760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Geographic Distance</a:t>
          </a:r>
        </a:p>
      </dsp:txBody>
      <dsp:txXfrm>
        <a:off x="864012" y="1818752"/>
        <a:ext cx="4106896" cy="715532"/>
      </dsp:txXfrm>
    </dsp:sp>
    <dsp:sp modelId="{502F5EEA-1A32-0742-827D-C521F13DE86E}">
      <dsp:nvSpPr>
        <dsp:cNvPr id="0" name=""/>
        <dsp:cNvSpPr/>
      </dsp:nvSpPr>
      <dsp:spPr>
        <a:xfrm>
          <a:off x="1265791" y="2694737"/>
          <a:ext cx="5063164" cy="760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• Log\_Distance variable shows small, significant negative coefficient of -0.0332, p &lt; 0.00</a:t>
          </a:r>
        </a:p>
      </dsp:txBody>
      <dsp:txXfrm>
        <a:off x="1288052" y="2716998"/>
        <a:ext cx="4100567" cy="715532"/>
      </dsp:txXfrm>
    </dsp:sp>
    <dsp:sp modelId="{6710D524-66BA-E140-851D-0BBA17DFD484}">
      <dsp:nvSpPr>
        <dsp:cNvPr id="0" name=""/>
        <dsp:cNvSpPr/>
      </dsp:nvSpPr>
      <dsp:spPr>
        <a:xfrm>
          <a:off x="4569129" y="582132"/>
          <a:ext cx="494035" cy="49403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680287" y="582132"/>
        <a:ext cx="271719" cy="371761"/>
      </dsp:txXfrm>
    </dsp:sp>
    <dsp:sp modelId="{60201D77-FE9E-B446-B039-E27A041BE2AC}">
      <dsp:nvSpPr>
        <dsp:cNvPr id="0" name=""/>
        <dsp:cNvSpPr/>
      </dsp:nvSpPr>
      <dsp:spPr>
        <a:xfrm>
          <a:off x="4993169" y="1480378"/>
          <a:ext cx="494035" cy="49403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104327" y="1480378"/>
        <a:ext cx="271719" cy="371761"/>
      </dsp:txXfrm>
    </dsp:sp>
    <dsp:sp modelId="{4D3833AC-F075-4F44-9B2A-20F93F46D62B}">
      <dsp:nvSpPr>
        <dsp:cNvPr id="0" name=""/>
        <dsp:cNvSpPr/>
      </dsp:nvSpPr>
      <dsp:spPr>
        <a:xfrm>
          <a:off x="5410880" y="2378624"/>
          <a:ext cx="494035" cy="49403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522038" y="2378624"/>
        <a:ext cx="271719" cy="3717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2D725D-B0BB-8E41-981F-A2A94455FBA2}">
      <dsp:nvSpPr>
        <dsp:cNvPr id="0" name=""/>
        <dsp:cNvSpPr/>
      </dsp:nvSpPr>
      <dsp:spPr>
        <a:xfrm>
          <a:off x="0" y="0"/>
          <a:ext cx="5063164" cy="760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City Property Damage</a:t>
          </a:r>
        </a:p>
      </dsp:txBody>
      <dsp:txXfrm>
        <a:off x="22261" y="22261"/>
        <a:ext cx="4178782" cy="715532"/>
      </dsp:txXfrm>
    </dsp:sp>
    <dsp:sp modelId="{B8169463-3365-204B-A17E-95969A392BFB}">
      <dsp:nvSpPr>
        <dsp:cNvPr id="0" name=""/>
        <dsp:cNvSpPr/>
      </dsp:nvSpPr>
      <dsp:spPr>
        <a:xfrm>
          <a:off x="424040" y="898245"/>
          <a:ext cx="5063164" cy="760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CityDamageFlag_Num</a:t>
          </a:r>
          <a:r>
            <a:rPr lang="en-US" sz="900" kern="1200" dirty="0"/>
            <a:t> Predicts Crashes</a:t>
          </a:r>
          <a:br>
            <a:rPr lang="en-US" sz="900" kern="1200" dirty="0"/>
          </a:br>
          <a:r>
            <a:rPr lang="en-US" sz="900" kern="1200" dirty="0"/>
            <a:t>• Significant positive predictor (coefficient: 0.1642, p &lt; 0.0001).</a:t>
          </a:r>
          <a:br>
            <a:rPr lang="en-US" sz="900" kern="1200" dirty="0"/>
          </a:br>
          <a:r>
            <a:rPr lang="en-US" sz="900" kern="1200" dirty="0"/>
            <a:t>• Increased likelihood of moderate injuries in crashes involving city property damage.</a:t>
          </a:r>
        </a:p>
      </dsp:txBody>
      <dsp:txXfrm>
        <a:off x="446301" y="920506"/>
        <a:ext cx="4100567" cy="715532"/>
      </dsp:txXfrm>
    </dsp:sp>
    <dsp:sp modelId="{119FDD96-5140-094C-AA96-5800F800FA24}">
      <dsp:nvSpPr>
        <dsp:cNvPr id="0" name=""/>
        <dsp:cNvSpPr/>
      </dsp:nvSpPr>
      <dsp:spPr>
        <a:xfrm>
          <a:off x="841751" y="1796491"/>
          <a:ext cx="5063164" cy="760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Geographic Distance</a:t>
          </a:r>
        </a:p>
      </dsp:txBody>
      <dsp:txXfrm>
        <a:off x="864012" y="1818752"/>
        <a:ext cx="4106896" cy="715532"/>
      </dsp:txXfrm>
    </dsp:sp>
    <dsp:sp modelId="{502F5EEA-1A32-0742-827D-C521F13DE86E}">
      <dsp:nvSpPr>
        <dsp:cNvPr id="0" name=""/>
        <dsp:cNvSpPr/>
      </dsp:nvSpPr>
      <dsp:spPr>
        <a:xfrm>
          <a:off x="1265791" y="2694737"/>
          <a:ext cx="5063164" cy="760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Log_Distance</a:t>
          </a:r>
          <a:r>
            <a:rPr lang="en-US" sz="900" kern="1200" dirty="0"/>
            <a:t> Relationship in Crash Probability</a:t>
          </a:r>
          <a:br>
            <a:rPr lang="en-US" sz="900" kern="1200" dirty="0"/>
          </a:br>
          <a:r>
            <a:rPr lang="en-US" sz="900" kern="1200" dirty="0"/>
            <a:t>• Positive correlation (coefficient: 0.0259, p &lt; 0.0001).</a:t>
          </a:r>
          <a:br>
            <a:rPr lang="en-US" sz="900" kern="1200" dirty="0"/>
          </a:br>
          <a:r>
            <a:rPr lang="en-US" sz="900" kern="1200" dirty="0"/>
            <a:t>• Farther crashes increase moderate injuries likelihood.</a:t>
          </a:r>
          <a:br>
            <a:rPr lang="en-US" sz="900" kern="1200" dirty="0"/>
          </a:br>
          <a:r>
            <a:rPr lang="en-US" sz="900" kern="1200" dirty="0"/>
            <a:t>• </a:t>
          </a:r>
          <a:r>
            <a:rPr lang="en-US" sz="900" kern="1200" dirty="0" err="1"/>
            <a:t>IntersectionNumber</a:t>
          </a:r>
          <a:r>
            <a:rPr lang="en-US" sz="900" kern="1200" dirty="0"/>
            <a:t> not statistically significant.</a:t>
          </a:r>
          <a:br>
            <a:rPr lang="en-US" sz="900" kern="1200" dirty="0"/>
          </a:br>
          <a:endParaRPr lang="en-US" sz="900" kern="1200" dirty="0"/>
        </a:p>
      </dsp:txBody>
      <dsp:txXfrm>
        <a:off x="1288052" y="2716998"/>
        <a:ext cx="4100567" cy="715532"/>
      </dsp:txXfrm>
    </dsp:sp>
    <dsp:sp modelId="{6710D524-66BA-E140-851D-0BBA17DFD484}">
      <dsp:nvSpPr>
        <dsp:cNvPr id="0" name=""/>
        <dsp:cNvSpPr/>
      </dsp:nvSpPr>
      <dsp:spPr>
        <a:xfrm>
          <a:off x="4569129" y="582132"/>
          <a:ext cx="494035" cy="49403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680287" y="582132"/>
        <a:ext cx="271719" cy="371761"/>
      </dsp:txXfrm>
    </dsp:sp>
    <dsp:sp modelId="{60201D77-FE9E-B446-B039-E27A041BE2AC}">
      <dsp:nvSpPr>
        <dsp:cNvPr id="0" name=""/>
        <dsp:cNvSpPr/>
      </dsp:nvSpPr>
      <dsp:spPr>
        <a:xfrm>
          <a:off x="4993169" y="1480378"/>
          <a:ext cx="494035" cy="49403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104327" y="1480378"/>
        <a:ext cx="271719" cy="371761"/>
      </dsp:txXfrm>
    </dsp:sp>
    <dsp:sp modelId="{4D3833AC-F075-4F44-9B2A-20F93F46D62B}">
      <dsp:nvSpPr>
        <dsp:cNvPr id="0" name=""/>
        <dsp:cNvSpPr/>
      </dsp:nvSpPr>
      <dsp:spPr>
        <a:xfrm>
          <a:off x="5410880" y="2378624"/>
          <a:ext cx="494035" cy="49403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522038" y="2378624"/>
        <a:ext cx="271719" cy="3717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2D725D-B0BB-8E41-981F-A2A94455FBA2}">
      <dsp:nvSpPr>
        <dsp:cNvPr id="0" name=""/>
        <dsp:cNvSpPr/>
      </dsp:nvSpPr>
      <dsp:spPr>
        <a:xfrm>
          <a:off x="0" y="0"/>
          <a:ext cx="5063164" cy="760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City Property Damage</a:t>
          </a:r>
        </a:p>
      </dsp:txBody>
      <dsp:txXfrm>
        <a:off x="22261" y="22261"/>
        <a:ext cx="4178782" cy="715532"/>
      </dsp:txXfrm>
    </dsp:sp>
    <dsp:sp modelId="{B8169463-3365-204B-A17E-95969A392BFB}">
      <dsp:nvSpPr>
        <dsp:cNvPr id="0" name=""/>
        <dsp:cNvSpPr/>
      </dsp:nvSpPr>
      <dsp:spPr>
        <a:xfrm>
          <a:off x="424040" y="898245"/>
          <a:ext cx="5063164" cy="760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CityDamageFlag_Num</a:t>
          </a:r>
          <a:r>
            <a:rPr lang="en-US" sz="1000" kern="1200" dirty="0"/>
            <a:t> Variable Predicts Fatal Injuries</a:t>
          </a:r>
          <a:br>
            <a:rPr lang="en-US" sz="1000" kern="1200" dirty="0"/>
          </a:br>
          <a:r>
            <a:rPr lang="en-US" sz="1000" kern="1200" dirty="0"/>
            <a:t>• Significant positive predictor (coefficient: 0.0298, p &lt; 0.0001).</a:t>
          </a:r>
          <a:br>
            <a:rPr lang="en-US" sz="1000" kern="1200" dirty="0"/>
          </a:br>
          <a:r>
            <a:rPr lang="en-US" sz="1000" kern="1200" dirty="0"/>
            <a:t>• Small effect size suggests slightly increased fatal injury likelihood.</a:t>
          </a:r>
        </a:p>
      </dsp:txBody>
      <dsp:txXfrm>
        <a:off x="446301" y="920506"/>
        <a:ext cx="4100567" cy="715532"/>
      </dsp:txXfrm>
    </dsp:sp>
    <dsp:sp modelId="{119FDD96-5140-094C-AA96-5800F800FA24}">
      <dsp:nvSpPr>
        <dsp:cNvPr id="0" name=""/>
        <dsp:cNvSpPr/>
      </dsp:nvSpPr>
      <dsp:spPr>
        <a:xfrm>
          <a:off x="841751" y="1796491"/>
          <a:ext cx="5063164" cy="760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Geographic Distance</a:t>
          </a:r>
        </a:p>
      </dsp:txBody>
      <dsp:txXfrm>
        <a:off x="864012" y="1818752"/>
        <a:ext cx="4106896" cy="715532"/>
      </dsp:txXfrm>
    </dsp:sp>
    <dsp:sp modelId="{502F5EEA-1A32-0742-827D-C521F13DE86E}">
      <dsp:nvSpPr>
        <dsp:cNvPr id="0" name=""/>
        <dsp:cNvSpPr/>
      </dsp:nvSpPr>
      <dsp:spPr>
        <a:xfrm>
          <a:off x="1265791" y="2694737"/>
          <a:ext cx="5063164" cy="760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Log_Distance</a:t>
          </a:r>
          <a:r>
            <a:rPr lang="en-US" sz="1000" kern="1200" dirty="0"/>
            <a:t> and </a:t>
          </a:r>
          <a:r>
            <a:rPr lang="en-US" sz="1000" kern="1200" dirty="0" err="1"/>
            <a:t>IntersectionNumber</a:t>
          </a:r>
          <a:r>
            <a:rPr lang="en-US" sz="1000" kern="1200" dirty="0"/>
            <a:t> Models</a:t>
          </a:r>
          <a:br>
            <a:rPr lang="en-US" sz="1000" kern="1200" dirty="0"/>
          </a:br>
          <a:r>
            <a:rPr lang="en-US" sz="1000" kern="1200" dirty="0"/>
            <a:t>• </a:t>
          </a:r>
          <a:r>
            <a:rPr lang="en-US" sz="1000" kern="1200" dirty="0" err="1"/>
            <a:t>Log_Distance</a:t>
          </a:r>
          <a:r>
            <a:rPr lang="en-US" sz="1000" kern="1200" dirty="0"/>
            <a:t> shows minor role in predicting fatal injuries.</a:t>
          </a:r>
          <a:br>
            <a:rPr lang="en-US" sz="1000" kern="1200" dirty="0"/>
          </a:br>
          <a:r>
            <a:rPr lang="en-US" sz="1000" kern="1200" dirty="0"/>
            <a:t>• </a:t>
          </a:r>
          <a:r>
            <a:rPr lang="en-US" sz="1000" kern="1200" dirty="0" err="1"/>
            <a:t>IntersectionNumber</a:t>
          </a:r>
          <a:r>
            <a:rPr lang="en-US" sz="1000" kern="1200" dirty="0"/>
            <a:t> is not significant.</a:t>
          </a:r>
        </a:p>
      </dsp:txBody>
      <dsp:txXfrm>
        <a:off x="1288052" y="2716998"/>
        <a:ext cx="4100567" cy="715532"/>
      </dsp:txXfrm>
    </dsp:sp>
    <dsp:sp modelId="{6710D524-66BA-E140-851D-0BBA17DFD484}">
      <dsp:nvSpPr>
        <dsp:cNvPr id="0" name=""/>
        <dsp:cNvSpPr/>
      </dsp:nvSpPr>
      <dsp:spPr>
        <a:xfrm>
          <a:off x="4569129" y="582132"/>
          <a:ext cx="494035" cy="49403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680287" y="582132"/>
        <a:ext cx="271719" cy="371761"/>
      </dsp:txXfrm>
    </dsp:sp>
    <dsp:sp modelId="{60201D77-FE9E-B446-B039-E27A041BE2AC}">
      <dsp:nvSpPr>
        <dsp:cNvPr id="0" name=""/>
        <dsp:cNvSpPr/>
      </dsp:nvSpPr>
      <dsp:spPr>
        <a:xfrm>
          <a:off x="4993169" y="1480378"/>
          <a:ext cx="494035" cy="49403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104327" y="1480378"/>
        <a:ext cx="271719" cy="371761"/>
      </dsp:txXfrm>
    </dsp:sp>
    <dsp:sp modelId="{4D3833AC-F075-4F44-9B2A-20F93F46D62B}">
      <dsp:nvSpPr>
        <dsp:cNvPr id="0" name=""/>
        <dsp:cNvSpPr/>
      </dsp:nvSpPr>
      <dsp:spPr>
        <a:xfrm>
          <a:off x="5410880" y="2378624"/>
          <a:ext cx="494035" cy="49403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522038" y="2378624"/>
        <a:ext cx="271719" cy="3717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7249D5-DF0F-4544-BF4D-A58E765909E4}">
      <dsp:nvSpPr>
        <dsp:cNvPr id="0" name=""/>
        <dsp:cNvSpPr/>
      </dsp:nvSpPr>
      <dsp:spPr>
        <a:xfrm>
          <a:off x="7869413" y="1649248"/>
          <a:ext cx="1352022" cy="643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85"/>
              </a:lnTo>
              <a:lnTo>
                <a:pt x="1352022" y="438485"/>
              </a:lnTo>
              <a:lnTo>
                <a:pt x="1352022" y="64343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AFD5D1-7CA0-D843-8535-96F54E1BBAED}">
      <dsp:nvSpPr>
        <dsp:cNvPr id="0" name=""/>
        <dsp:cNvSpPr/>
      </dsp:nvSpPr>
      <dsp:spPr>
        <a:xfrm>
          <a:off x="6517390" y="1649248"/>
          <a:ext cx="1352022" cy="643439"/>
        </a:xfrm>
        <a:custGeom>
          <a:avLst/>
          <a:gdLst/>
          <a:ahLst/>
          <a:cxnLst/>
          <a:rect l="0" t="0" r="0" b="0"/>
          <a:pathLst>
            <a:path>
              <a:moveTo>
                <a:pt x="1352022" y="0"/>
              </a:moveTo>
              <a:lnTo>
                <a:pt x="1352022" y="438485"/>
              </a:lnTo>
              <a:lnTo>
                <a:pt x="0" y="438485"/>
              </a:lnTo>
              <a:lnTo>
                <a:pt x="0" y="64343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45600-0BED-7141-B4E8-94E0850944C7}">
      <dsp:nvSpPr>
        <dsp:cNvPr id="0" name=""/>
        <dsp:cNvSpPr/>
      </dsp:nvSpPr>
      <dsp:spPr>
        <a:xfrm>
          <a:off x="2461322" y="1649248"/>
          <a:ext cx="1352022" cy="643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485"/>
              </a:lnTo>
              <a:lnTo>
                <a:pt x="1352022" y="438485"/>
              </a:lnTo>
              <a:lnTo>
                <a:pt x="1352022" y="64343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1B2D8A-3B2E-B141-87D9-7240963F8272}">
      <dsp:nvSpPr>
        <dsp:cNvPr id="0" name=""/>
        <dsp:cNvSpPr/>
      </dsp:nvSpPr>
      <dsp:spPr>
        <a:xfrm>
          <a:off x="1109299" y="1649248"/>
          <a:ext cx="1352022" cy="643439"/>
        </a:xfrm>
        <a:custGeom>
          <a:avLst/>
          <a:gdLst/>
          <a:ahLst/>
          <a:cxnLst/>
          <a:rect l="0" t="0" r="0" b="0"/>
          <a:pathLst>
            <a:path>
              <a:moveTo>
                <a:pt x="1352022" y="0"/>
              </a:moveTo>
              <a:lnTo>
                <a:pt x="1352022" y="438485"/>
              </a:lnTo>
              <a:lnTo>
                <a:pt x="0" y="438485"/>
              </a:lnTo>
              <a:lnTo>
                <a:pt x="0" y="64343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697275-6E75-6541-829A-E50F98CE5414}">
      <dsp:nvSpPr>
        <dsp:cNvPr id="0" name=""/>
        <dsp:cNvSpPr/>
      </dsp:nvSpPr>
      <dsp:spPr>
        <a:xfrm>
          <a:off x="1355121" y="244373"/>
          <a:ext cx="2212401" cy="1404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5F0F15-DD43-7549-B860-636C82380949}">
      <dsp:nvSpPr>
        <dsp:cNvPr id="0" name=""/>
        <dsp:cNvSpPr/>
      </dsp:nvSpPr>
      <dsp:spPr>
        <a:xfrm>
          <a:off x="1600943" y="477904"/>
          <a:ext cx="2212401" cy="1404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Limitations</a:t>
          </a:r>
          <a:r>
            <a:rPr lang="en-US" sz="1700" kern="1200"/>
            <a:t>:</a:t>
          </a:r>
        </a:p>
      </dsp:txBody>
      <dsp:txXfrm>
        <a:off x="1642090" y="519051"/>
        <a:ext cx="2130107" cy="1322580"/>
      </dsp:txXfrm>
    </dsp:sp>
    <dsp:sp modelId="{B6316A03-0398-4B49-8158-D043D428B788}">
      <dsp:nvSpPr>
        <dsp:cNvPr id="0" name=""/>
        <dsp:cNvSpPr/>
      </dsp:nvSpPr>
      <dsp:spPr>
        <a:xfrm>
          <a:off x="3098" y="2292688"/>
          <a:ext cx="2212401" cy="1404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5BA3494-6A74-714D-95B3-AB2DA96E016B}">
      <dsp:nvSpPr>
        <dsp:cNvPr id="0" name=""/>
        <dsp:cNvSpPr/>
      </dsp:nvSpPr>
      <dsp:spPr>
        <a:xfrm>
          <a:off x="248920" y="2526219"/>
          <a:ext cx="2212401" cy="1404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Missing variables</a:t>
          </a:r>
          <a:r>
            <a:rPr lang="en-US" sz="1700" kern="1200"/>
            <a:t> (e.g., driver behavior, speeding, weather conditions).</a:t>
          </a:r>
        </a:p>
      </dsp:txBody>
      <dsp:txXfrm>
        <a:off x="290067" y="2567366"/>
        <a:ext cx="2130107" cy="1322580"/>
      </dsp:txXfrm>
    </dsp:sp>
    <dsp:sp modelId="{B92C4F60-56CE-E44E-87B4-5489CDD8B626}">
      <dsp:nvSpPr>
        <dsp:cNvPr id="0" name=""/>
        <dsp:cNvSpPr/>
      </dsp:nvSpPr>
      <dsp:spPr>
        <a:xfrm>
          <a:off x="2707144" y="2292688"/>
          <a:ext cx="2212401" cy="1404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45C0AC5-09B0-EE49-AD66-8DCAD46E5B68}">
      <dsp:nvSpPr>
        <dsp:cNvPr id="0" name=""/>
        <dsp:cNvSpPr/>
      </dsp:nvSpPr>
      <dsp:spPr>
        <a:xfrm>
          <a:off x="2952966" y="2526219"/>
          <a:ext cx="2212401" cy="1404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CityDamageFlag</a:t>
          </a:r>
          <a:r>
            <a:rPr lang="en-US" sz="1700" kern="1200"/>
            <a:t>: Rare occurrence, making statistical models </a:t>
          </a:r>
          <a:r>
            <a:rPr lang="en-US" sz="1700" b="1" kern="1200"/>
            <a:t>less robust</a:t>
          </a:r>
          <a:r>
            <a:rPr lang="en-US" sz="1700" kern="1200"/>
            <a:t>.</a:t>
          </a:r>
        </a:p>
      </dsp:txBody>
      <dsp:txXfrm>
        <a:off x="2994113" y="2567366"/>
        <a:ext cx="2130107" cy="1322580"/>
      </dsp:txXfrm>
    </dsp:sp>
    <dsp:sp modelId="{0825A2A5-665F-8844-A429-F13F9BEF90F4}">
      <dsp:nvSpPr>
        <dsp:cNvPr id="0" name=""/>
        <dsp:cNvSpPr/>
      </dsp:nvSpPr>
      <dsp:spPr>
        <a:xfrm>
          <a:off x="6763213" y="244373"/>
          <a:ext cx="2212401" cy="1404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8E734AD-A918-6743-89B8-F654B298167B}">
      <dsp:nvSpPr>
        <dsp:cNvPr id="0" name=""/>
        <dsp:cNvSpPr/>
      </dsp:nvSpPr>
      <dsp:spPr>
        <a:xfrm>
          <a:off x="7009035" y="477904"/>
          <a:ext cx="2212401" cy="1404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Methodological Challenges</a:t>
          </a:r>
          <a:r>
            <a:rPr lang="en-US" sz="1700" kern="1200"/>
            <a:t>:</a:t>
          </a:r>
        </a:p>
      </dsp:txBody>
      <dsp:txXfrm>
        <a:off x="7050182" y="519051"/>
        <a:ext cx="2130107" cy="1322580"/>
      </dsp:txXfrm>
    </dsp:sp>
    <dsp:sp modelId="{219BDED1-F25C-4D43-BB3A-650F3A0172A6}">
      <dsp:nvSpPr>
        <dsp:cNvPr id="0" name=""/>
        <dsp:cNvSpPr/>
      </dsp:nvSpPr>
      <dsp:spPr>
        <a:xfrm>
          <a:off x="5411190" y="2292688"/>
          <a:ext cx="2212401" cy="1404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B8B4E48-29D6-4F4F-A118-E1FDBC3DC885}">
      <dsp:nvSpPr>
        <dsp:cNvPr id="0" name=""/>
        <dsp:cNvSpPr/>
      </dsp:nvSpPr>
      <dsp:spPr>
        <a:xfrm>
          <a:off x="5657012" y="2526219"/>
          <a:ext cx="2212401" cy="1404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Non-linear relationships among variables (requiring transformations).</a:t>
          </a:r>
        </a:p>
      </dsp:txBody>
      <dsp:txXfrm>
        <a:off x="5698159" y="2567366"/>
        <a:ext cx="2130107" cy="1322580"/>
      </dsp:txXfrm>
    </dsp:sp>
    <dsp:sp modelId="{5CB656F3-AB5E-5847-8ADE-B249D69E66BD}">
      <dsp:nvSpPr>
        <dsp:cNvPr id="0" name=""/>
        <dsp:cNvSpPr/>
      </dsp:nvSpPr>
      <dsp:spPr>
        <a:xfrm>
          <a:off x="8115235" y="2292688"/>
          <a:ext cx="2212401" cy="1404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04517EB-B465-9941-800E-F3DF9DCD62EA}">
      <dsp:nvSpPr>
        <dsp:cNvPr id="0" name=""/>
        <dsp:cNvSpPr/>
      </dsp:nvSpPr>
      <dsp:spPr>
        <a:xfrm>
          <a:off x="8361058" y="2526219"/>
          <a:ext cx="2212401" cy="1404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Small sample size</a:t>
          </a:r>
          <a:r>
            <a:rPr lang="en-US" sz="1700" kern="1200"/>
            <a:t> for fatal injuries, leading to less reliable results in certain injury types.</a:t>
          </a:r>
        </a:p>
      </dsp:txBody>
      <dsp:txXfrm>
        <a:off x="8402205" y="2567366"/>
        <a:ext cx="2130107" cy="13225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79D57-3B75-BE41-B163-649D4664AB0C}">
      <dsp:nvSpPr>
        <dsp:cNvPr id="0" name=""/>
        <dsp:cNvSpPr/>
      </dsp:nvSpPr>
      <dsp:spPr>
        <a:xfrm>
          <a:off x="0" y="986284"/>
          <a:ext cx="2974656" cy="1888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1645E9-4B02-3D49-BAAF-9FDEFD5FFEE6}">
      <dsp:nvSpPr>
        <dsp:cNvPr id="0" name=""/>
        <dsp:cNvSpPr/>
      </dsp:nvSpPr>
      <dsp:spPr>
        <a:xfrm>
          <a:off x="330517" y="1300276"/>
          <a:ext cx="2974656" cy="1888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City Property Damage</a:t>
          </a:r>
          <a:r>
            <a:rPr lang="en-US" sz="2200" kern="1200"/>
            <a:t>:Associated with </a:t>
          </a:r>
          <a:r>
            <a:rPr lang="en-US" sz="2200" b="1" kern="1200"/>
            <a:t>higher injury severity</a:t>
          </a:r>
          <a:r>
            <a:rPr lang="en-US" sz="2200" kern="1200"/>
            <a:t>.</a:t>
          </a:r>
        </a:p>
      </dsp:txBody>
      <dsp:txXfrm>
        <a:off x="385841" y="1355600"/>
        <a:ext cx="2864008" cy="1778259"/>
      </dsp:txXfrm>
    </dsp:sp>
    <dsp:sp modelId="{DFEAA059-3DAE-724F-88A9-F748F7632251}">
      <dsp:nvSpPr>
        <dsp:cNvPr id="0" name=""/>
        <dsp:cNvSpPr/>
      </dsp:nvSpPr>
      <dsp:spPr>
        <a:xfrm>
          <a:off x="3635691" y="986284"/>
          <a:ext cx="2974656" cy="1888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4FF8B12-22FB-B142-A5B6-8BDA06F52ABB}">
      <dsp:nvSpPr>
        <dsp:cNvPr id="0" name=""/>
        <dsp:cNvSpPr/>
      </dsp:nvSpPr>
      <dsp:spPr>
        <a:xfrm>
          <a:off x="3966209" y="1300276"/>
          <a:ext cx="2974656" cy="1888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Geographic Distance</a:t>
          </a:r>
          <a:r>
            <a:rPr lang="en-US" sz="2200" kern="1200"/>
            <a:t>:Has a </a:t>
          </a:r>
          <a:r>
            <a:rPr lang="en-US" sz="2200" b="1" kern="1200"/>
            <a:t>moderate</a:t>
          </a:r>
          <a:r>
            <a:rPr lang="en-US" sz="2200" kern="1200"/>
            <a:t> but </a:t>
          </a:r>
          <a:r>
            <a:rPr lang="en-US" sz="2200" b="1" kern="1200"/>
            <a:t>significant impact</a:t>
          </a:r>
          <a:r>
            <a:rPr lang="en-US" sz="2200" kern="1200"/>
            <a:t> on injury outcomes.</a:t>
          </a:r>
        </a:p>
      </dsp:txBody>
      <dsp:txXfrm>
        <a:off x="4021533" y="1355600"/>
        <a:ext cx="2864008" cy="1778259"/>
      </dsp:txXfrm>
    </dsp:sp>
    <dsp:sp modelId="{0BE171F6-A527-8A4E-8766-548677EA1D5D}">
      <dsp:nvSpPr>
        <dsp:cNvPr id="0" name=""/>
        <dsp:cNvSpPr/>
      </dsp:nvSpPr>
      <dsp:spPr>
        <a:xfrm>
          <a:off x="7271383" y="986284"/>
          <a:ext cx="2974656" cy="1888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842DFC7-7E0D-4A43-805F-FAF5D4C00515}">
      <dsp:nvSpPr>
        <dsp:cNvPr id="0" name=""/>
        <dsp:cNvSpPr/>
      </dsp:nvSpPr>
      <dsp:spPr>
        <a:xfrm>
          <a:off x="7601901" y="1300276"/>
          <a:ext cx="2974656" cy="1888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Cluster Analysis</a:t>
          </a:r>
          <a:r>
            <a:rPr lang="en-US" sz="2200" kern="1200"/>
            <a:t>:Reveals actionable insights for </a:t>
          </a:r>
          <a:r>
            <a:rPr lang="en-US" sz="2200" b="1" kern="1200"/>
            <a:t>tailored safety interventions</a:t>
          </a:r>
          <a:r>
            <a:rPr lang="en-US" sz="2200" kern="1200"/>
            <a:t>.</a:t>
          </a:r>
        </a:p>
      </dsp:txBody>
      <dsp:txXfrm>
        <a:off x="7657225" y="1355600"/>
        <a:ext cx="2864008" cy="17782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BD2CF-93EA-504D-8351-CE4335B80E92}">
      <dsp:nvSpPr>
        <dsp:cNvPr id="0" name=""/>
        <dsp:cNvSpPr/>
      </dsp:nvSpPr>
      <dsp:spPr>
        <a:xfrm>
          <a:off x="0" y="319706"/>
          <a:ext cx="10576558" cy="127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858" tIns="374904" rIns="82085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Urban zones</a:t>
          </a:r>
          <a:r>
            <a:rPr lang="en-US" sz="1800" kern="1200"/>
            <a:t>: Focus on </a:t>
          </a:r>
          <a:r>
            <a:rPr lang="en-US" sz="1800" b="1" kern="1200"/>
            <a:t>high-severity locations</a:t>
          </a:r>
          <a:r>
            <a:rPr lang="en-US" sz="1800" kern="1200"/>
            <a:t> and implement </a:t>
          </a:r>
          <a:r>
            <a:rPr lang="en-US" sz="1800" b="1" kern="1200"/>
            <a:t>stronger safety measures</a:t>
          </a:r>
          <a:r>
            <a:rPr lang="en-US" sz="1800" kern="1200"/>
            <a:t>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Speed Enforcement</a:t>
          </a:r>
          <a:r>
            <a:rPr lang="en-US" sz="1800" kern="1200"/>
            <a:t>: Prioritize areas with high-risk crash profiles.</a:t>
          </a:r>
        </a:p>
      </dsp:txBody>
      <dsp:txXfrm>
        <a:off x="0" y="319706"/>
        <a:ext cx="10576558" cy="1275750"/>
      </dsp:txXfrm>
    </dsp:sp>
    <dsp:sp modelId="{DE8F0848-3657-FE42-896F-D4D236F79254}">
      <dsp:nvSpPr>
        <dsp:cNvPr id="0" name=""/>
        <dsp:cNvSpPr/>
      </dsp:nvSpPr>
      <dsp:spPr>
        <a:xfrm>
          <a:off x="528827" y="54026"/>
          <a:ext cx="7403590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838" tIns="0" rIns="27983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Policy Interventions</a:t>
          </a:r>
          <a:r>
            <a:rPr lang="en-US" sz="1800" kern="1200"/>
            <a:t>:</a:t>
          </a:r>
        </a:p>
      </dsp:txBody>
      <dsp:txXfrm>
        <a:off x="554766" y="79965"/>
        <a:ext cx="7351712" cy="479482"/>
      </dsp:txXfrm>
    </dsp:sp>
    <dsp:sp modelId="{77D6171B-0234-4A4A-B3D2-092D02EAF48D}">
      <dsp:nvSpPr>
        <dsp:cNvPr id="0" name=""/>
        <dsp:cNvSpPr/>
      </dsp:nvSpPr>
      <dsp:spPr>
        <a:xfrm>
          <a:off x="0" y="1958336"/>
          <a:ext cx="10576558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1264967"/>
              <a:satOff val="-23931"/>
              <a:lumOff val="-16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858" tIns="374904" rIns="82085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Improve </a:t>
          </a:r>
          <a:r>
            <a:rPr lang="en-US" sz="1800" b="1" kern="1200"/>
            <a:t>intersection safety</a:t>
          </a:r>
          <a:r>
            <a:rPr lang="en-US" sz="1800" kern="1200"/>
            <a:t> (e.g., signalization, pedestrian crossings).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Implement </a:t>
          </a:r>
          <a:r>
            <a:rPr lang="en-US" sz="1800" b="1" kern="1200"/>
            <a:t>property damage prevention measures</a:t>
          </a:r>
          <a:r>
            <a:rPr lang="en-US" sz="1800" kern="1200"/>
            <a:t>.</a:t>
          </a:r>
        </a:p>
      </dsp:txBody>
      <dsp:txXfrm>
        <a:off x="0" y="1958336"/>
        <a:ext cx="10576558" cy="1048950"/>
      </dsp:txXfrm>
    </dsp:sp>
    <dsp:sp modelId="{10E1075A-5ECC-C947-BFE5-83809B299393}">
      <dsp:nvSpPr>
        <dsp:cNvPr id="0" name=""/>
        <dsp:cNvSpPr/>
      </dsp:nvSpPr>
      <dsp:spPr>
        <a:xfrm>
          <a:off x="528827" y="1692656"/>
          <a:ext cx="7403590" cy="531360"/>
        </a:xfrm>
        <a:prstGeom prst="roundRect">
          <a:avLst/>
        </a:prstGeom>
        <a:solidFill>
          <a:schemeClr val="accent2">
            <a:hueOff val="1264967"/>
            <a:satOff val="-23931"/>
            <a:lumOff val="-16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838" tIns="0" rIns="27983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Urban Planning</a:t>
          </a:r>
          <a:r>
            <a:rPr lang="en-US" sz="1800" kern="1200"/>
            <a:t>:</a:t>
          </a:r>
        </a:p>
      </dsp:txBody>
      <dsp:txXfrm>
        <a:off x="554766" y="1718595"/>
        <a:ext cx="7351712" cy="479482"/>
      </dsp:txXfrm>
    </dsp:sp>
    <dsp:sp modelId="{010CA483-3530-C842-91E1-950B1867F606}">
      <dsp:nvSpPr>
        <dsp:cNvPr id="0" name=""/>
        <dsp:cNvSpPr/>
      </dsp:nvSpPr>
      <dsp:spPr>
        <a:xfrm>
          <a:off x="0" y="3370166"/>
          <a:ext cx="10576558" cy="751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2529934"/>
              <a:satOff val="-47862"/>
              <a:lumOff val="-33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858" tIns="374904" rIns="82085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Develop customized </a:t>
          </a:r>
          <a:r>
            <a:rPr lang="en-US" sz="1800" b="1" kern="1200"/>
            <a:t>safety campaigns</a:t>
          </a:r>
          <a:r>
            <a:rPr lang="en-US" sz="1800" kern="1200"/>
            <a:t> for clusters with high injury severity.</a:t>
          </a:r>
        </a:p>
      </dsp:txBody>
      <dsp:txXfrm>
        <a:off x="0" y="3370166"/>
        <a:ext cx="10576558" cy="751275"/>
      </dsp:txXfrm>
    </dsp:sp>
    <dsp:sp modelId="{74586CCF-C2AD-9E4F-9250-A8D3B8F6BAC9}">
      <dsp:nvSpPr>
        <dsp:cNvPr id="0" name=""/>
        <dsp:cNvSpPr/>
      </dsp:nvSpPr>
      <dsp:spPr>
        <a:xfrm>
          <a:off x="528827" y="3104486"/>
          <a:ext cx="7403590" cy="531360"/>
        </a:xfrm>
        <a:prstGeom prst="roundRect">
          <a:avLst/>
        </a:prstGeom>
        <a:solidFill>
          <a:schemeClr val="accent2">
            <a:hueOff val="2529934"/>
            <a:satOff val="-47862"/>
            <a:lumOff val="-333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838" tIns="0" rIns="27983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Cluster-Specific Strategies</a:t>
          </a:r>
          <a:r>
            <a:rPr lang="en-US" sz="1800" kern="1200"/>
            <a:t>:</a:t>
          </a:r>
        </a:p>
      </dsp:txBody>
      <dsp:txXfrm>
        <a:off x="554766" y="3130425"/>
        <a:ext cx="7351712" cy="4794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ACD957-5D36-4F65-B0C3-138F21BE5988}">
      <dsp:nvSpPr>
        <dsp:cNvPr id="0" name=""/>
        <dsp:cNvSpPr/>
      </dsp:nvSpPr>
      <dsp:spPr>
        <a:xfrm>
          <a:off x="1994279" y="20773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6F2CF-2231-4043-B926-6ADADD202B64}">
      <dsp:nvSpPr>
        <dsp:cNvPr id="0" name=""/>
        <dsp:cNvSpPr/>
      </dsp:nvSpPr>
      <dsp:spPr>
        <a:xfrm>
          <a:off x="590279" y="188141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Data Enrichment</a:t>
          </a:r>
          <a:r>
            <a:rPr lang="en-US" sz="3600" kern="1200"/>
            <a:t>:</a:t>
          </a:r>
        </a:p>
      </dsp:txBody>
      <dsp:txXfrm>
        <a:off x="590279" y="1881412"/>
        <a:ext cx="4320000" cy="648000"/>
      </dsp:txXfrm>
    </dsp:sp>
    <dsp:sp modelId="{E8AA4298-D058-4081-B36E-6E2E96FC9383}">
      <dsp:nvSpPr>
        <dsp:cNvPr id="0" name=""/>
        <dsp:cNvSpPr/>
      </dsp:nvSpPr>
      <dsp:spPr>
        <a:xfrm>
          <a:off x="590279" y="2604612"/>
          <a:ext cx="4320000" cy="1363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Integrate </a:t>
          </a:r>
          <a:r>
            <a:rPr lang="en-US" sz="1700" b="1" kern="1200"/>
            <a:t>speeding, driver behavior</a:t>
          </a:r>
          <a:r>
            <a:rPr lang="en-US" sz="1700" kern="1200"/>
            <a:t>, and </a:t>
          </a:r>
          <a:r>
            <a:rPr lang="en-US" sz="1700" b="1" kern="1200"/>
            <a:t>weather</a:t>
          </a:r>
          <a:r>
            <a:rPr lang="en-US" sz="1700" kern="1200"/>
            <a:t> conditions into the dataset.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Consider </a:t>
          </a:r>
          <a:r>
            <a:rPr lang="en-US" sz="1700" b="1" kern="1200"/>
            <a:t>longitudinal</a:t>
          </a:r>
          <a:r>
            <a:rPr lang="en-US" sz="1700" kern="1200"/>
            <a:t> data to observe </a:t>
          </a:r>
          <a:r>
            <a:rPr lang="en-US" sz="1700" b="1" kern="1200"/>
            <a:t>trends over time</a:t>
          </a:r>
          <a:r>
            <a:rPr lang="en-US" sz="1700" kern="1200"/>
            <a:t>.</a:t>
          </a:r>
        </a:p>
      </dsp:txBody>
      <dsp:txXfrm>
        <a:off x="590279" y="2604612"/>
        <a:ext cx="4320000" cy="1363123"/>
      </dsp:txXfrm>
    </dsp:sp>
    <dsp:sp modelId="{03CE3216-B145-4511-93A9-AED349975037}">
      <dsp:nvSpPr>
        <dsp:cNvPr id="0" name=""/>
        <dsp:cNvSpPr/>
      </dsp:nvSpPr>
      <dsp:spPr>
        <a:xfrm>
          <a:off x="7070279" y="20773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9A37CE-7659-4DAE-A91F-39B21528A87E}">
      <dsp:nvSpPr>
        <dsp:cNvPr id="0" name=""/>
        <dsp:cNvSpPr/>
      </dsp:nvSpPr>
      <dsp:spPr>
        <a:xfrm>
          <a:off x="5666279" y="188141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Advanced Models</a:t>
          </a:r>
          <a:r>
            <a:rPr lang="en-US" sz="3600" kern="1200"/>
            <a:t>:</a:t>
          </a:r>
        </a:p>
      </dsp:txBody>
      <dsp:txXfrm>
        <a:off x="5666279" y="1881412"/>
        <a:ext cx="4320000" cy="648000"/>
      </dsp:txXfrm>
    </dsp:sp>
    <dsp:sp modelId="{FA1EFD33-88F1-4F03-B9F9-1339A68487B9}">
      <dsp:nvSpPr>
        <dsp:cNvPr id="0" name=""/>
        <dsp:cNvSpPr/>
      </dsp:nvSpPr>
      <dsp:spPr>
        <a:xfrm>
          <a:off x="5666279" y="2604612"/>
          <a:ext cx="4320000" cy="1363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Implement </a:t>
          </a:r>
          <a:r>
            <a:rPr lang="en-US" sz="1700" b="1" kern="1200"/>
            <a:t>machine learning</a:t>
          </a:r>
          <a:r>
            <a:rPr lang="en-US" sz="1700" kern="1200"/>
            <a:t> models (e.g., decision trees, random forests) for </a:t>
          </a:r>
          <a:r>
            <a:rPr lang="en-US" sz="1700" b="1" kern="1200"/>
            <a:t>predictive accuracy</a:t>
          </a:r>
          <a:r>
            <a:rPr lang="en-US" sz="1700" kern="1200"/>
            <a:t>.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Explore </a:t>
          </a:r>
          <a:r>
            <a:rPr lang="en-US" sz="1700" b="1" kern="1200"/>
            <a:t>real-time traffic monitoring</a:t>
          </a:r>
          <a:r>
            <a:rPr lang="en-US" sz="1700" kern="1200"/>
            <a:t> for enhanced safety measures.</a:t>
          </a:r>
        </a:p>
      </dsp:txBody>
      <dsp:txXfrm>
        <a:off x="5666279" y="2604612"/>
        <a:ext cx="4320000" cy="13631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B9047-95C0-0C4E-AC7F-726187478EC1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630C1-FB65-134A-831A-6ACBC8E29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00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30C1-FB65-134A-831A-6ACBC8E290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50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58EBF-3332-58BE-F087-BED18C3A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96872C-1FA0-5DA7-6BEC-4342AB51B3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4729E2-9E4D-C230-14C6-269DBA97B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A9303-9F94-B2BB-B23B-F14FA994A5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74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0A524-CDE2-600C-5D20-E3FAD2587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2055FF-CF87-B780-84DC-A91FDFFB58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C8603-3A75-CEE1-6194-AF27CD611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AAF66-7CB4-77E8-47FE-16C4A3A771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304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4C42E33-404C-4E41-9BD7-B950F4D9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96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42E33-404C-4E41-9BD7-B950F4D9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80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4C42E33-404C-4E41-9BD7-B950F4D9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4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697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265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123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5853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7118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104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0070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42E33-404C-4E41-9BD7-B950F4D9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24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4C42E33-404C-4E41-9BD7-B950F4D9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13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4C42E33-404C-4E41-9BD7-B950F4D9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2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4C42E33-404C-4E41-9BD7-B950F4D9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2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42E33-404C-4E41-9BD7-B950F4D9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86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4C42E33-404C-4E41-9BD7-B950F4D9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42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42E33-404C-4E41-9BD7-B950F4D9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50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04C42E33-404C-4E41-9BD7-B950F4D9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63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42E33-404C-4E41-9BD7-B950F4D9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49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90" r:id="rId18"/>
  </p:sldLayoutIdLst>
  <p:hf sldNum="0" hdr="0" ft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B38883-F854-457E-96AC-C7D9C214F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F55DFE-2DB1-4FA0-9A59-36B7B84E9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D009699B-A2D9-432C-BBA0-45DB2CF67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4B3BC47-4E77-4A8A-B162-224A9A968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006CF94-3E58-4733-8B84-C29D7EE4A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088ACBC-CFD8-45EF-8246-C48ED41B5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B1CDEAB-131B-41FA-86F6-EE5D8D78C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E2312273-C513-4B7B-B537-A4551985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E3196B3-3520-42D0-B4C8-F78DE0820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E300F00-D38C-4B69-B0EE-2D784C2FB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3BE28F2F-C9BA-40ED-B4A4-6936FF38B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583CF70F-7913-49B5-B2FA-5B7E7453C2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A8F364FC-4A46-423C-8E19-BC0755D51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DD3CB962-060C-4DC7-9332-CF1E418BF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27A42473-8BB9-4BD2-B4E3-94BA8291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53EF59A5-23F4-4290-80B7-CAF1871B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BF9354D0-6F8D-4FB6-AD3A-48C3D9AF8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1B59CCA4-527B-45C4-8F7E-732CC62FE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EBDFBD4-5C0C-45CB-AF71-B35B1F2FE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8A394757-0A91-4564-8163-74D5E19ED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8C2C6293-55BB-49FE-B671-19E35F572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D5061EC-A8C3-46F8-9EB6-BB1291628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4640003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rred micro image of a street traffic">
            <a:extLst>
              <a:ext uri="{FF2B5EF4-FFF2-40B4-BE49-F238E27FC236}">
                <a16:creationId xmlns:a16="http://schemas.microsoft.com/office/drawing/2014/main" id="{419A8AE1-1E16-0219-B669-F04654E662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28" r="34436" b="-2"/>
          <a:stretch/>
        </p:blipFill>
        <p:spPr>
          <a:xfrm>
            <a:off x="320041" y="466726"/>
            <a:ext cx="4000818" cy="5916780"/>
          </a:xfrm>
          <a:prstGeom prst="rect">
            <a:avLst/>
          </a:prstGeom>
          <a:ln w="9525">
            <a:noFill/>
          </a:ln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B9C7C348-8A04-4BE8-9B6D-CEF2FFFB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55064" y="1186483"/>
            <a:ext cx="5941686" cy="4477933"/>
            <a:chOff x="807084" y="1186483"/>
            <a:chExt cx="5941686" cy="44779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6760D9A-13DD-4B66-B7DA-5B0E48CC8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780" y="1186483"/>
              <a:ext cx="5940295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9">
              <a:extLst>
                <a:ext uri="{FF2B5EF4-FFF2-40B4-BE49-F238E27FC236}">
                  <a16:creationId xmlns:a16="http://schemas.microsoft.com/office/drawing/2014/main" id="{07AD8058-29D4-42E1-BED6-F0C360765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574311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2A207B5-161F-49E0-972C-D52DB9135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5941686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C2D624-3120-6DE9-3BAA-89FFD1E46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3725" y="2204002"/>
            <a:ext cx="5769989" cy="1651810"/>
          </a:xfrm>
        </p:spPr>
        <p:txBody>
          <a:bodyPr>
            <a:noAutofit/>
          </a:bodyPr>
          <a:lstStyle/>
          <a:p>
            <a:r>
              <a:rPr lang="en-US" sz="4400" dirty="0"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Traffic Crash Characteristics and Injury Severity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6E9E7C-E408-55B7-E44F-3E9D2FDDC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3396" y="3906266"/>
            <a:ext cx="5769988" cy="1322587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1100" dirty="0" err="1"/>
              <a:t>Jithendhar</a:t>
            </a:r>
            <a:r>
              <a:rPr lang="en-US" sz="1100" dirty="0"/>
              <a:t> </a:t>
            </a:r>
            <a:r>
              <a:rPr lang="en-US" sz="1100" dirty="0" err="1"/>
              <a:t>Karukola</a:t>
            </a:r>
            <a:endParaRPr lang="en-US" sz="1100" dirty="0"/>
          </a:p>
          <a:p>
            <a:pPr algn="r">
              <a:lnSpc>
                <a:spcPct val="90000"/>
              </a:lnSpc>
            </a:pPr>
            <a:r>
              <a:rPr lang="en-US" sz="1100" dirty="0"/>
              <a:t>Renu Deepya Iska</a:t>
            </a:r>
          </a:p>
          <a:p>
            <a:pPr algn="r">
              <a:lnSpc>
                <a:spcPct val="90000"/>
              </a:lnSpc>
            </a:pPr>
            <a:r>
              <a:rPr lang="en-US" sz="1100" dirty="0"/>
              <a:t>Shriya Vaishnavi </a:t>
            </a:r>
            <a:r>
              <a:rPr lang="en-US" sz="1100" dirty="0" err="1"/>
              <a:t>Gudibandi</a:t>
            </a:r>
            <a:endParaRPr lang="en-US" sz="1100" dirty="0"/>
          </a:p>
          <a:p>
            <a:pPr algn="r">
              <a:lnSpc>
                <a:spcPct val="90000"/>
              </a:lnSpc>
            </a:pPr>
            <a:r>
              <a:rPr lang="en-US" sz="1100" dirty="0"/>
              <a:t>Sai Narasimha Sama</a:t>
            </a:r>
          </a:p>
          <a:p>
            <a:pPr algn="r">
              <a:lnSpc>
                <a:spcPct val="90000"/>
              </a:lnSpc>
            </a:pPr>
            <a:r>
              <a:rPr lang="en-US" sz="1100" dirty="0" err="1"/>
              <a:t>Phani</a:t>
            </a:r>
            <a:r>
              <a:rPr lang="en-US" sz="1100" dirty="0"/>
              <a:t> Kumar </a:t>
            </a:r>
            <a:r>
              <a:rPr lang="en-US" sz="1100" dirty="0" err="1"/>
              <a:t>Kaithepalli</a:t>
            </a:r>
            <a:endParaRPr lang="en-US" sz="1100" dirty="0"/>
          </a:p>
          <a:p>
            <a:pPr>
              <a:lnSpc>
                <a:spcPct val="90000"/>
              </a:lnSpc>
            </a:pPr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709A4-BA62-073F-C3F5-70C7A19B8230}"/>
              </a:ext>
            </a:extLst>
          </p:cNvPr>
          <p:cNvSpPr txBox="1"/>
          <p:nvPr/>
        </p:nvSpPr>
        <p:spPr>
          <a:xfrm>
            <a:off x="5550427" y="1364057"/>
            <a:ext cx="5654675" cy="6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67" dirty="0"/>
              <a:t>Multivariate Data Analysis I 2024F BIA 652-A</a:t>
            </a:r>
            <a:endParaRPr lang="en-US" sz="1667"/>
          </a:p>
          <a:p>
            <a:pPr>
              <a:spcAft>
                <a:spcPts val="600"/>
              </a:spcAft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4061533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5E1AC81-83F2-45A8-9054-15570F4E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56" name="Freeform 5">
              <a:extLst>
                <a:ext uri="{FF2B5EF4-FFF2-40B4-BE49-F238E27FC236}">
                  <a16:creationId xmlns:a16="http://schemas.microsoft.com/office/drawing/2014/main" id="{B15AA7C5-9BFE-4B90-A119-467AFACE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6">
              <a:extLst>
                <a:ext uri="{FF2B5EF4-FFF2-40B4-BE49-F238E27FC236}">
                  <a16:creationId xmlns:a16="http://schemas.microsoft.com/office/drawing/2014/main" id="{944AB87D-35AF-4719-9940-5822E7702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8B33BE3-7890-4628-9322-7EFBA337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01AD3ECF-519E-45E2-99DA-F5C1B5071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9">
              <a:extLst>
                <a:ext uri="{FF2B5EF4-FFF2-40B4-BE49-F238E27FC236}">
                  <a16:creationId xmlns:a16="http://schemas.microsoft.com/office/drawing/2014/main" id="{C050E700-0FF1-4D25-B54C-84BA04FCD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10">
              <a:extLst>
                <a:ext uri="{FF2B5EF4-FFF2-40B4-BE49-F238E27FC236}">
                  <a16:creationId xmlns:a16="http://schemas.microsoft.com/office/drawing/2014/main" id="{720D9C11-F5C9-41B0-B2F2-EE20BC3D0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23A9DA0-857E-4CDE-80EA-F30F1CE55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48B8F4C-2C83-46F6-AFCD-58166AEB1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234C3795-C44D-41A7-A8F6-891387A66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91CC36F4-5DFA-4954-B354-97B180E98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7087A08E-C024-457D-8F99-1F340CED6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61CFBC61-7F57-45D7-860E-BF51B0EDA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2591C3DB-4880-431E-BC3D-37F1378A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79557EFE-4199-4E24-8A13-1B9CC1715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0B965615-6052-4907-A136-9CAD1460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F788FFC4-205D-47C1-91E7-DD1A52E0A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462FADD6-C927-46ED-A6E6-273B35C2F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AF64005E-134D-4444-9425-FB1C18898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E2565CA7-A8CB-463D-8D25-4F41235B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41ABBFC0-4EEA-4634-A73B-945729D6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E422F11F-726A-4A93-9D1B-B1400B061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BF129BC-EA9E-4D20-898B-399F7727D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FF42BAE-3249-46C8-9108-A83C87206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3" name="Isosceles Triangle 22">
              <a:extLst>
                <a:ext uri="{FF2B5EF4-FFF2-40B4-BE49-F238E27FC236}">
                  <a16:creationId xmlns:a16="http://schemas.microsoft.com/office/drawing/2014/main" id="{4DDE2BA8-4174-4A99-BB09-0BA28F26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A893933-F7DD-4DA6-85C7-4CFF58741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645459" y="960120"/>
            <a:ext cx="3865695" cy="4171278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pPr algn="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-150" dirty="0">
                <a:latin typeface="+mj-lt"/>
                <a:ea typeface="+mj-ea"/>
                <a:cs typeface="+mj-cs"/>
              </a:rPr>
              <a:t>Multiple Regression Analysis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BDD07068-38C6-DFFD-9647-9B5628DC36D5}"/>
              </a:ext>
            </a:extLst>
          </p:cNvPr>
          <p:cNvSpPr txBox="1"/>
          <p:nvPr/>
        </p:nvSpPr>
        <p:spPr>
          <a:xfrm>
            <a:off x="4983164" y="960120"/>
            <a:ext cx="5511800" cy="417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500" b="1" dirty="0"/>
              <a:t>Regression Models</a:t>
            </a:r>
            <a:r>
              <a:rPr lang="en-US" sz="1500" dirty="0"/>
              <a:t>: 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500" b="1" dirty="0"/>
              <a:t>Minor Injuries</a:t>
            </a:r>
            <a:r>
              <a:rPr lang="en-US" sz="1500" dirty="0"/>
              <a:t>: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500" b="1" dirty="0" err="1"/>
              <a:t>CityDamageFlag</a:t>
            </a:r>
            <a:r>
              <a:rPr lang="en-US" sz="1500" dirty="0"/>
              <a:t>: Negative correlation (-0.2496, p &lt; 0.0001).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500" b="1" dirty="0" err="1"/>
              <a:t>Log_Distance</a:t>
            </a:r>
            <a:r>
              <a:rPr lang="en-US" sz="1500" dirty="0"/>
              <a:t>: Negative impact (-0.0332, p &lt; 0.0001).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500" b="1" dirty="0"/>
              <a:t>Moderate Injuries</a:t>
            </a:r>
            <a:r>
              <a:rPr lang="en-US" sz="1500" dirty="0"/>
              <a:t>: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500" b="1" dirty="0" err="1"/>
              <a:t>CityDamageFlag</a:t>
            </a:r>
            <a:r>
              <a:rPr lang="en-US" sz="1500" dirty="0"/>
              <a:t>: Positive correlation (0.1642, p &lt; 0.0001).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500" b="1" dirty="0"/>
              <a:t>Fatal Injuries</a:t>
            </a:r>
            <a:r>
              <a:rPr lang="en-US" sz="1500" dirty="0"/>
              <a:t>: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500" b="1" dirty="0" err="1"/>
              <a:t>CityDamageFlag</a:t>
            </a:r>
            <a:r>
              <a:rPr lang="en-US" sz="1500" dirty="0"/>
              <a:t>: Positive correlation (0.0298, p &lt; 0.0001).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500" b="1" dirty="0"/>
              <a:t>Key Insight</a:t>
            </a:r>
            <a:r>
              <a:rPr lang="en-US" sz="1500" dirty="0"/>
              <a:t>: City property damage increases injury severity, particularly for moderate and fatal injuries.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61492" y="272613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endParaRPr lang="en-US" sz="18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647A6D-9F0C-73B4-E596-937628B5FF59}"/>
              </a:ext>
            </a:extLst>
          </p:cNvPr>
          <p:cNvSpPr txBox="1"/>
          <p:nvPr/>
        </p:nvSpPr>
        <p:spPr>
          <a:xfrm>
            <a:off x="3125507" y="643693"/>
            <a:ext cx="594098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Minor Injuries Regression</a:t>
            </a:r>
          </a:p>
          <a:p>
            <a:endParaRPr lang="en-US" dirty="0"/>
          </a:p>
        </p:txBody>
      </p:sp>
      <p:graphicFrame>
        <p:nvGraphicFramePr>
          <p:cNvPr id="13" name="TextBox 10">
            <a:extLst>
              <a:ext uri="{FF2B5EF4-FFF2-40B4-BE49-F238E27FC236}">
                <a16:creationId xmlns:a16="http://schemas.microsoft.com/office/drawing/2014/main" id="{E98744DA-CB48-AFE3-1F7E-6C55A29ECE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4336341"/>
              </p:ext>
            </p:extLst>
          </p:nvPr>
        </p:nvGraphicFramePr>
        <p:xfrm>
          <a:off x="661492" y="2051741"/>
          <a:ext cx="6328956" cy="3454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9B0F2448-2D78-842F-E615-0E131EC0AB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7562" y="1747137"/>
            <a:ext cx="4064000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E56F9-32A1-FA85-1BD8-E96D94CEC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E100C38F-F916-3396-9CD5-E716D7D0A199}"/>
              </a:ext>
            </a:extLst>
          </p:cNvPr>
          <p:cNvSpPr/>
          <p:nvPr/>
        </p:nvSpPr>
        <p:spPr>
          <a:xfrm>
            <a:off x="661492" y="272613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endParaRPr lang="en-US" sz="18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27059D-C6E6-A529-478E-4AFB65918ACA}"/>
              </a:ext>
            </a:extLst>
          </p:cNvPr>
          <p:cNvSpPr txBox="1"/>
          <p:nvPr/>
        </p:nvSpPr>
        <p:spPr>
          <a:xfrm>
            <a:off x="2667016" y="675590"/>
            <a:ext cx="6857968" cy="95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625"/>
              </a:lnSpc>
            </a:pPr>
            <a:r>
              <a:rPr lang="en-US" sz="4400" dirty="0">
                <a:latin typeface="+mj-lt"/>
                <a:ea typeface="Crimson Pro Semi Bold" pitchFamily="34" charset="-122"/>
                <a:cs typeface="Times New Roman" panose="02020603050405020304" pitchFamily="18" charset="0"/>
              </a:rPr>
              <a:t>Moderate Injuries Regression</a:t>
            </a:r>
            <a:endParaRPr lang="en-US" sz="4400" dirty="0">
              <a:latin typeface="+mj-lt"/>
              <a:cs typeface="Times New Roman" panose="02020603050405020304" pitchFamily="18" charset="0"/>
            </a:endParaRPr>
          </a:p>
          <a:p>
            <a:endParaRPr lang="en-US" dirty="0">
              <a:latin typeface="+mj-lt"/>
            </a:endParaRPr>
          </a:p>
        </p:txBody>
      </p:sp>
      <p:graphicFrame>
        <p:nvGraphicFramePr>
          <p:cNvPr id="13" name="TextBox 10">
            <a:extLst>
              <a:ext uri="{FF2B5EF4-FFF2-40B4-BE49-F238E27FC236}">
                <a16:creationId xmlns:a16="http://schemas.microsoft.com/office/drawing/2014/main" id="{081A04DF-D417-7534-156E-66520EC39D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6482697"/>
              </p:ext>
            </p:extLst>
          </p:nvPr>
        </p:nvGraphicFramePr>
        <p:xfrm>
          <a:off x="661492" y="2051741"/>
          <a:ext cx="6328956" cy="3454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E4011429-8D4C-BB93-3FFC-9B4577F34E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2984" y="1634827"/>
            <a:ext cx="406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97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E4259-4BCD-F883-FADC-878B12659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CE0C3A0A-893B-A4B3-774C-CFAB132C608E}"/>
              </a:ext>
            </a:extLst>
          </p:cNvPr>
          <p:cNvSpPr/>
          <p:nvPr/>
        </p:nvSpPr>
        <p:spPr>
          <a:xfrm>
            <a:off x="661492" y="272613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endParaRPr lang="en-US" sz="18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C4948-15D1-671F-5021-39B86EDE1DDC}"/>
              </a:ext>
            </a:extLst>
          </p:cNvPr>
          <p:cNvSpPr txBox="1"/>
          <p:nvPr/>
        </p:nvSpPr>
        <p:spPr>
          <a:xfrm>
            <a:off x="3280229" y="667754"/>
            <a:ext cx="5631542" cy="68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625"/>
              </a:lnSpc>
            </a:pPr>
            <a:r>
              <a:rPr lang="en-US" sz="4400" dirty="0">
                <a:latin typeface="+mj-lt"/>
                <a:ea typeface="Crimson Pro Semi Bold" pitchFamily="34" charset="-122"/>
                <a:cs typeface="Times New Roman" panose="02020603050405020304" pitchFamily="18" charset="0"/>
              </a:rPr>
              <a:t>Fatal Injuries Regression</a:t>
            </a:r>
            <a:endParaRPr lang="en-US" sz="4400" dirty="0"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13" name="TextBox 10">
            <a:extLst>
              <a:ext uri="{FF2B5EF4-FFF2-40B4-BE49-F238E27FC236}">
                <a16:creationId xmlns:a16="http://schemas.microsoft.com/office/drawing/2014/main" id="{8FFD3104-5230-B8BB-73B8-845FA36694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654360"/>
              </p:ext>
            </p:extLst>
          </p:nvPr>
        </p:nvGraphicFramePr>
        <p:xfrm>
          <a:off x="661492" y="2051741"/>
          <a:ext cx="6328956" cy="3454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07DABA62-E2C8-94B5-C839-CE26D9BBFE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6508" y="1747137"/>
            <a:ext cx="406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51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47517" y="991819"/>
            <a:ext cx="3496965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400" dirty="0">
                <a:latin typeface="+mj-lt"/>
                <a:ea typeface="Crimson Pro Semi Bold" pitchFamily="34" charset="-122"/>
                <a:cs typeface="Times New Roman" panose="02020603050405020304" pitchFamily="18" charset="0"/>
              </a:rPr>
              <a:t>Cluster Analysis</a:t>
            </a:r>
            <a:endParaRPr lang="en-US" sz="44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385045" y="2082405"/>
            <a:ext cx="6749402" cy="1963705"/>
          </a:xfrm>
          <a:prstGeom prst="roundRect">
            <a:avLst>
              <a:gd name="adj" fmla="val 81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 sz="1500">
              <a:solidFill>
                <a:srgbClr val="FF0000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574056" y="2271416"/>
            <a:ext cx="6480818" cy="304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Cluster 1: High Moderate Injuries</a:t>
            </a:r>
            <a:endParaRPr lang="en-US" sz="18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74056" y="2650583"/>
            <a:ext cx="6480818" cy="1405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Cluster 1 is characterized by crashes with a high number of moderate injuries. The average </a:t>
            </a:r>
            <a:r>
              <a:rPr lang="en-US" sz="1458" dirty="0" err="1"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Log_Distance</a:t>
            </a:r>
            <a:r>
              <a:rPr lang="en-US" sz="1458" dirty="0"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for this cluster is 0.29, while </a:t>
            </a:r>
            <a:r>
              <a:rPr lang="en-US" sz="1458" dirty="0" err="1"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CityDamageFlag_Num</a:t>
            </a:r>
            <a:r>
              <a:rPr lang="en-US" sz="1458" dirty="0"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is positive at 0.13. The mean number of moderate injuries in this cluster is 4.62, indicating that this group represents crashes of moderate severity.</a:t>
            </a:r>
            <a:endParaRPr lang="en-US" sz="145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5045" y="4455336"/>
            <a:ext cx="6749402" cy="1963706"/>
          </a:xfrm>
          <a:prstGeom prst="roundRect">
            <a:avLst>
              <a:gd name="adj" fmla="val 81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7" name="Text 5"/>
          <p:cNvSpPr/>
          <p:nvPr/>
        </p:nvSpPr>
        <p:spPr>
          <a:xfrm>
            <a:off x="576092" y="4644346"/>
            <a:ext cx="6472363" cy="152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Cluster 2: Higher Minor Injuries</a:t>
            </a:r>
            <a:endParaRPr lang="en-US" sz="18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76092" y="5053030"/>
            <a:ext cx="6480818" cy="140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Cluster 2 includes crashes with a higher prevalence of minor injuries. The average </a:t>
            </a:r>
            <a:r>
              <a:rPr lang="en-US" sz="1458" dirty="0" err="1"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Log_Distance</a:t>
            </a:r>
            <a:r>
              <a:rPr lang="en-US" sz="1458" dirty="0"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is negative at -0.59, and </a:t>
            </a:r>
            <a:r>
              <a:rPr lang="en-US" sz="1458" dirty="0" err="1"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CityDamageFlag_Num</a:t>
            </a:r>
            <a:r>
              <a:rPr lang="en-US" sz="1458" dirty="0"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is slightly negative at -0.03. The mean number of minor injuries in this cluster is 1.79, making it distinct from the other clusters.</a:t>
            </a:r>
            <a:endParaRPr lang="en-US" sz="145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EE8947C3-9289-28E2-861C-503FD68C6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073" y="2271416"/>
            <a:ext cx="4981927" cy="382929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7">
            <a:extLst>
              <a:ext uri="{FF2B5EF4-FFF2-40B4-BE49-F238E27FC236}">
                <a16:creationId xmlns:a16="http://schemas.microsoft.com/office/drawing/2014/main" id="{929DDC0B-CB27-FF61-F2A5-36F246333BA0}"/>
              </a:ext>
            </a:extLst>
          </p:cNvPr>
          <p:cNvSpPr/>
          <p:nvPr/>
        </p:nvSpPr>
        <p:spPr>
          <a:xfrm>
            <a:off x="1186077" y="1937034"/>
            <a:ext cx="3496965" cy="3803749"/>
          </a:xfrm>
          <a:prstGeom prst="roundRect">
            <a:avLst>
              <a:gd name="adj" fmla="val 81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 sz="1500" dirty="0"/>
          </a:p>
        </p:txBody>
      </p:sp>
      <p:sp>
        <p:nvSpPr>
          <p:cNvPr id="3" name="Text 8">
            <a:extLst>
              <a:ext uri="{FF2B5EF4-FFF2-40B4-BE49-F238E27FC236}">
                <a16:creationId xmlns:a16="http://schemas.microsoft.com/office/drawing/2014/main" id="{B046F75C-1354-3B6F-F874-C04959EED468}"/>
              </a:ext>
            </a:extLst>
          </p:cNvPr>
          <p:cNvSpPr/>
          <p:nvPr/>
        </p:nvSpPr>
        <p:spPr>
          <a:xfrm>
            <a:off x="1375090" y="2126045"/>
            <a:ext cx="267741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Cluster 3: Balanced Injuries</a:t>
            </a:r>
            <a:endParaRPr lang="en-US" sz="18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9">
            <a:extLst>
              <a:ext uri="{FF2B5EF4-FFF2-40B4-BE49-F238E27FC236}">
                <a16:creationId xmlns:a16="http://schemas.microsoft.com/office/drawing/2014/main" id="{85892FD0-D236-C73A-5E1F-19F9E9F1A3A7}"/>
              </a:ext>
            </a:extLst>
          </p:cNvPr>
          <p:cNvSpPr/>
          <p:nvPr/>
        </p:nvSpPr>
        <p:spPr>
          <a:xfrm>
            <a:off x="1375090" y="2534728"/>
            <a:ext cx="3118942" cy="2419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Cluster 3 represents crashes with balanced numbers of minor and moderate injuries. The average </a:t>
            </a:r>
            <a:r>
              <a:rPr lang="en-US" sz="1458" dirty="0" err="1"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Log_Distance</a:t>
            </a:r>
            <a:r>
              <a:rPr lang="en-US" sz="1458" dirty="0"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is 0.23, and </a:t>
            </a:r>
            <a:r>
              <a:rPr lang="en-US" sz="1458" dirty="0" err="1"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CityDamageFlag_Num</a:t>
            </a:r>
            <a:r>
              <a:rPr lang="en-US" sz="1458" dirty="0"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is close to zero at -0.02. This group has an average of 0.42 moderate injuries and 0.96 minor injuries.</a:t>
            </a:r>
            <a:endParaRPr lang="en-US" sz="145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data report&#10;&#10;Description automatically generated">
            <a:extLst>
              <a:ext uri="{FF2B5EF4-FFF2-40B4-BE49-F238E27FC236}">
                <a16:creationId xmlns:a16="http://schemas.microsoft.com/office/drawing/2014/main" id="{E2AB6F93-6342-75A1-618A-0D58B9C9A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282" y="404037"/>
            <a:ext cx="6280923" cy="58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97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B5504F5-A44D-4727-B62D-D306EE4C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2E83A18-C907-44D5-83DF-CFB181254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845C857-E334-431F-9264-4BEF01228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26C9BD9-ECC0-4C60-87C1-D07F8F075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FBDFA8E-61C4-4F76-819E-308A16DEE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761F1C21-70B1-4D4E-831C-75DB8E7EA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D6B914E-6122-42BE-91C5-72FA400D0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25950DE0-F9E4-4487-93B8-F6FDB00B2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19D2307-45E1-4592-8192-9C9102D4E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1A93A333-9537-4DEC-A527-7733E1096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76DEF779-F072-40FD-A3BF-84E3B8C6D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6861570E-EBF4-48B8-AB90-2A40B5228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68EF8EC2-E3C0-4C22-B1B8-6E30AC244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AC3BE00B-705F-42C6-94CE-E89B1FA4E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F23249F0-6642-4CDD-B89B-7EC0C254A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E5173CD-2C19-40D0-B444-CF38FF220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C46A9203-B0FB-426A-9F90-6953A96AE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F0B66C88-C270-4AE6-B12C-71CFC5F1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113790B-9AB2-45C0-85DD-4E7303894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36488705-890C-4BDD-AC3C-9807F6A6E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CCF65277-1D63-4A4A-957E-9F12111D9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AD6DFDD0-50F6-498B-A4E6-DC6D9A795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A5D777-C3C4-4D83-B4A3-0C83DBE1C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80A9110-3349-42C1-8186-CB70C1FD4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4F5EDCDF-C218-4482-A13E-8CFB87D0D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EB8EB4B-9F73-4DB2-B849-B88E0435D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205EA17-C255-6D75-47BE-57BC6B7089DF}"/>
              </a:ext>
            </a:extLst>
          </p:cNvPr>
          <p:cNvSpPr txBox="1"/>
          <p:nvPr/>
        </p:nvSpPr>
        <p:spPr>
          <a:xfrm>
            <a:off x="1759287" y="798881"/>
            <a:ext cx="8673427" cy="104894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i="0" kern="1200" cap="none" spc="-150">
                <a:effectLst/>
                <a:latin typeface="+mj-lt"/>
                <a:ea typeface="+mj-ea"/>
                <a:cs typeface="+mj-cs"/>
              </a:rPr>
              <a:t>Challenges and Limitations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24F9294C-C111-DB16-1020-797F2B3BFF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2863953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0272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B5504F5-A44D-4727-B62D-D306EE4C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2E83A18-C907-44D5-83DF-CFB181254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845C857-E334-431F-9264-4BEF01228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26C9BD9-ECC0-4C60-87C1-D07F8F075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FBDFA8E-61C4-4F76-819E-308A16DEE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761F1C21-70B1-4D4E-831C-75DB8E7EA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D6B914E-6122-42BE-91C5-72FA400D0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25950DE0-F9E4-4487-93B8-F6FDB00B2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19D2307-45E1-4592-8192-9C9102D4E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1A93A333-9537-4DEC-A527-7733E1096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76DEF779-F072-40FD-A3BF-84E3B8C6D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6861570E-EBF4-48B8-AB90-2A40B5228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68EF8EC2-E3C0-4C22-B1B8-6E30AC244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AC3BE00B-705F-42C6-94CE-E89B1FA4E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F23249F0-6642-4CDD-B89B-7EC0C254A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E5173CD-2C19-40D0-B444-CF38FF220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C46A9203-B0FB-426A-9F90-6953A96AE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F0B66C88-C270-4AE6-B12C-71CFC5F1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113790B-9AB2-45C0-85DD-4E7303894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36488705-890C-4BDD-AC3C-9807F6A6E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CCF65277-1D63-4A4A-957E-9F12111D9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AD6DFDD0-50F6-498B-A4E6-DC6D9A795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A5D777-C3C4-4D83-B4A3-0C83DBE1C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80A9110-3349-42C1-8186-CB70C1FD4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4F5EDCDF-C218-4482-A13E-8CFB87D0D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EB8EB4B-9F73-4DB2-B849-B88E0435D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865815F-39F9-B4BA-C4A1-F4F25CE3178B}"/>
              </a:ext>
            </a:extLst>
          </p:cNvPr>
          <p:cNvSpPr txBox="1"/>
          <p:nvPr/>
        </p:nvSpPr>
        <p:spPr>
          <a:xfrm>
            <a:off x="1759287" y="798881"/>
            <a:ext cx="8673427" cy="104894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i="0" kern="1200" cap="none" spc="-150">
                <a:effectLst/>
                <a:latin typeface="+mj-lt"/>
                <a:ea typeface="+mj-ea"/>
                <a:cs typeface="+mj-cs"/>
              </a:rPr>
              <a:t>Key Findings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D63E033D-E2A4-76BA-71C1-5D4B9CA48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0600882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8580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B5504F5-A44D-4727-B62D-D306EE4C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2E83A18-C907-44D5-83DF-CFB181254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845C857-E334-431F-9264-4BEF01228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26C9BD9-ECC0-4C60-87C1-D07F8F075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FBDFA8E-61C4-4F76-819E-308A16DEE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761F1C21-70B1-4D4E-831C-75DB8E7EA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D6B914E-6122-42BE-91C5-72FA400D0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25950DE0-F9E4-4487-93B8-F6FDB00B2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19D2307-45E1-4592-8192-9C9102D4E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1A93A333-9537-4DEC-A527-7733E1096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76DEF779-F072-40FD-A3BF-84E3B8C6D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6861570E-EBF4-48B8-AB90-2A40B5228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68EF8EC2-E3C0-4C22-B1B8-6E30AC244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AC3BE00B-705F-42C6-94CE-E89B1FA4E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F23249F0-6642-4CDD-B89B-7EC0C254A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E5173CD-2C19-40D0-B444-CF38FF220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C46A9203-B0FB-426A-9F90-6953A96AE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F0B66C88-C270-4AE6-B12C-71CFC5F1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113790B-9AB2-45C0-85DD-4E7303894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36488705-890C-4BDD-AC3C-9807F6A6E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CCF65277-1D63-4A4A-957E-9F12111D9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AD6DFDD0-50F6-498B-A4E6-DC6D9A795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A5D777-C3C4-4D83-B4A3-0C83DBE1C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80A9110-3349-42C1-8186-CB70C1FD4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4F5EDCDF-C218-4482-A13E-8CFB87D0D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EB8EB4B-9F73-4DB2-B849-B88E0435D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0F050A6-4E86-1559-2D52-DB8A6DC56C30}"/>
              </a:ext>
            </a:extLst>
          </p:cNvPr>
          <p:cNvSpPr txBox="1"/>
          <p:nvPr/>
        </p:nvSpPr>
        <p:spPr>
          <a:xfrm>
            <a:off x="1759287" y="798881"/>
            <a:ext cx="8673427" cy="104894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i="0" kern="1200" cap="none" spc="-150">
                <a:effectLst/>
                <a:latin typeface="+mj-lt"/>
                <a:ea typeface="+mj-ea"/>
                <a:cs typeface="+mj-cs"/>
              </a:rPr>
              <a:t>Recommendations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FF73298D-F867-05EF-6B0B-55C69EC98C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4329662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7252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5B5504F5-A44D-4727-B62D-D306EE4C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42E83A18-C907-44D5-83DF-CFB181254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E845C857-E334-431F-9264-4BEF01228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426C9BD9-ECC0-4C60-87C1-D07F8F075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7FBDFA8E-61C4-4F76-819E-308A16DEE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761F1C21-70B1-4D4E-831C-75DB8E7EA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FD6B914E-6122-42BE-91C5-72FA400D0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25950DE0-F9E4-4487-93B8-F6FDB00B2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319D2307-45E1-4592-8192-9C9102D4E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3">
              <a:extLst>
                <a:ext uri="{FF2B5EF4-FFF2-40B4-BE49-F238E27FC236}">
                  <a16:creationId xmlns:a16="http://schemas.microsoft.com/office/drawing/2014/main" id="{1A93A333-9537-4DEC-A527-7733E1096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4">
              <a:extLst>
                <a:ext uri="{FF2B5EF4-FFF2-40B4-BE49-F238E27FC236}">
                  <a16:creationId xmlns:a16="http://schemas.microsoft.com/office/drawing/2014/main" id="{76DEF779-F072-40FD-A3BF-84E3B8C6D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5">
              <a:extLst>
                <a:ext uri="{FF2B5EF4-FFF2-40B4-BE49-F238E27FC236}">
                  <a16:creationId xmlns:a16="http://schemas.microsoft.com/office/drawing/2014/main" id="{6861570E-EBF4-48B8-AB90-2A40B5228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68EF8EC2-E3C0-4C22-B1B8-6E30AC244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AC3BE00B-705F-42C6-94CE-E89B1FA4E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F23249F0-6642-4CDD-B89B-7EC0C254A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9E5173CD-2C19-40D0-B444-CF38FF220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C46A9203-B0FB-426A-9F90-6953A96AE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F0B66C88-C270-4AE6-B12C-71CFC5F1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2">
              <a:extLst>
                <a:ext uri="{FF2B5EF4-FFF2-40B4-BE49-F238E27FC236}">
                  <a16:creationId xmlns:a16="http://schemas.microsoft.com/office/drawing/2014/main" id="{9113790B-9AB2-45C0-85DD-4E7303894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3">
              <a:extLst>
                <a:ext uri="{FF2B5EF4-FFF2-40B4-BE49-F238E27FC236}">
                  <a16:creationId xmlns:a16="http://schemas.microsoft.com/office/drawing/2014/main" id="{36488705-890C-4BDD-AC3C-9807F6A6E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4">
              <a:extLst>
                <a:ext uri="{FF2B5EF4-FFF2-40B4-BE49-F238E27FC236}">
                  <a16:creationId xmlns:a16="http://schemas.microsoft.com/office/drawing/2014/main" id="{CCF65277-1D63-4A4A-957E-9F12111D9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5">
              <a:extLst>
                <a:ext uri="{FF2B5EF4-FFF2-40B4-BE49-F238E27FC236}">
                  <a16:creationId xmlns:a16="http://schemas.microsoft.com/office/drawing/2014/main" id="{AD6DFDD0-50F6-498B-A4E6-DC6D9A795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2A5D777-C3C4-4D83-B4A3-0C83DBE1C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80A9110-3349-42C1-8186-CB70C1FD4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1" name="Isosceles Triangle 22">
              <a:extLst>
                <a:ext uri="{FF2B5EF4-FFF2-40B4-BE49-F238E27FC236}">
                  <a16:creationId xmlns:a16="http://schemas.microsoft.com/office/drawing/2014/main" id="{4F5EDCDF-C218-4482-A13E-8CFB87D0D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EB8EB4B-9F73-4DB2-B849-B88E0435D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8ECB209-97D7-0687-13CB-1E68D3B1AF25}"/>
              </a:ext>
            </a:extLst>
          </p:cNvPr>
          <p:cNvSpPr txBox="1"/>
          <p:nvPr/>
        </p:nvSpPr>
        <p:spPr>
          <a:xfrm>
            <a:off x="1759287" y="798881"/>
            <a:ext cx="8673427" cy="104894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i="0" kern="1200" cap="none" spc="-150">
                <a:effectLst/>
                <a:latin typeface="+mj-lt"/>
                <a:ea typeface="+mj-ea"/>
                <a:cs typeface="+mj-cs"/>
              </a:rPr>
              <a:t>Future Directions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14E719A3-127B-5EEE-79CB-63365AD408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4267160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4623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E19E2D2-078B-459F-A431-2037B063F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2" name="Freeform 5">
              <a:extLst>
                <a:ext uri="{FF2B5EF4-FFF2-40B4-BE49-F238E27FC236}">
                  <a16:creationId xmlns:a16="http://schemas.microsoft.com/office/drawing/2014/main" id="{14035B44-9204-427C-98D0-75678B980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755FDC7E-5938-4B4B-8877-06EE01FCD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F0437E65-E6AA-41CB-8690-97980FE0D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3F0EF991-E8E2-4486-80F2-A9E03DA1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FB081D04-EE00-42EF-BBFB-684673613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10">
              <a:extLst>
                <a:ext uri="{FF2B5EF4-FFF2-40B4-BE49-F238E27FC236}">
                  <a16:creationId xmlns:a16="http://schemas.microsoft.com/office/drawing/2014/main" id="{12B7F571-868C-421B-8A57-6196C8124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11">
              <a:extLst>
                <a:ext uri="{FF2B5EF4-FFF2-40B4-BE49-F238E27FC236}">
                  <a16:creationId xmlns:a16="http://schemas.microsoft.com/office/drawing/2014/main" id="{7E4953C7-80FE-46D4-A354-20321F42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C60293D3-71F6-45CD-890F-E68F81CDD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13">
              <a:extLst>
                <a:ext uri="{FF2B5EF4-FFF2-40B4-BE49-F238E27FC236}">
                  <a16:creationId xmlns:a16="http://schemas.microsoft.com/office/drawing/2014/main" id="{940865AC-2494-4A34-80AC-0D78FE9C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14">
              <a:extLst>
                <a:ext uri="{FF2B5EF4-FFF2-40B4-BE49-F238E27FC236}">
                  <a16:creationId xmlns:a16="http://schemas.microsoft.com/office/drawing/2014/main" id="{E8206DC4-8F5A-4192-BB5B-39A4A2CDD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15">
              <a:extLst>
                <a:ext uri="{FF2B5EF4-FFF2-40B4-BE49-F238E27FC236}">
                  <a16:creationId xmlns:a16="http://schemas.microsoft.com/office/drawing/2014/main" id="{1851F69F-8755-4226-9A81-C27799E32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D85B97EF-28BC-441A-9EBB-81EF34094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17">
              <a:extLst>
                <a:ext uri="{FF2B5EF4-FFF2-40B4-BE49-F238E27FC236}">
                  <a16:creationId xmlns:a16="http://schemas.microsoft.com/office/drawing/2014/main" id="{7C68D975-1EC2-4BFA-811D-0454109E3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18">
              <a:extLst>
                <a:ext uri="{FF2B5EF4-FFF2-40B4-BE49-F238E27FC236}">
                  <a16:creationId xmlns:a16="http://schemas.microsoft.com/office/drawing/2014/main" id="{251959DD-2AB4-4342-8A28-A25293926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19">
              <a:extLst>
                <a:ext uri="{FF2B5EF4-FFF2-40B4-BE49-F238E27FC236}">
                  <a16:creationId xmlns:a16="http://schemas.microsoft.com/office/drawing/2014/main" id="{785D37AB-3782-4D04-A998-0C126E1BD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20">
              <a:extLst>
                <a:ext uri="{FF2B5EF4-FFF2-40B4-BE49-F238E27FC236}">
                  <a16:creationId xmlns:a16="http://schemas.microsoft.com/office/drawing/2014/main" id="{9313ACA4-E3EA-43A3-822B-DD5DF119D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21">
              <a:extLst>
                <a:ext uri="{FF2B5EF4-FFF2-40B4-BE49-F238E27FC236}">
                  <a16:creationId xmlns:a16="http://schemas.microsoft.com/office/drawing/2014/main" id="{5A98D1AB-DF34-414B-9696-4B671EC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22">
              <a:extLst>
                <a:ext uri="{FF2B5EF4-FFF2-40B4-BE49-F238E27FC236}">
                  <a16:creationId xmlns:a16="http://schemas.microsoft.com/office/drawing/2014/main" id="{8153A7D0-F980-48CC-B318-806C679F4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23">
              <a:extLst>
                <a:ext uri="{FF2B5EF4-FFF2-40B4-BE49-F238E27FC236}">
                  <a16:creationId xmlns:a16="http://schemas.microsoft.com/office/drawing/2014/main" id="{96E44097-7726-43F7-9E27-8BD5BCF89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24">
              <a:extLst>
                <a:ext uri="{FF2B5EF4-FFF2-40B4-BE49-F238E27FC236}">
                  <a16:creationId xmlns:a16="http://schemas.microsoft.com/office/drawing/2014/main" id="{65B28630-DA3C-4E4C-94ED-0ED8F353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25">
              <a:extLst>
                <a:ext uri="{FF2B5EF4-FFF2-40B4-BE49-F238E27FC236}">
                  <a16:creationId xmlns:a16="http://schemas.microsoft.com/office/drawing/2014/main" id="{1686151F-4919-4A15-9EC3-0329453E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10C7CFA-FC7F-479C-9026-39109C0B5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971A5E3-BBAD-4023-B07C-7FBC4202D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6" name="Isosceles Triangle 22">
              <a:extLst>
                <a:ext uri="{FF2B5EF4-FFF2-40B4-BE49-F238E27FC236}">
                  <a16:creationId xmlns:a16="http://schemas.microsoft.com/office/drawing/2014/main" id="{FC05BA5F-5BBE-4BFA-A313-155476233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275B948-0170-4286-84CE-04CA461F2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149" name="Rectangle 148">
            <a:extLst>
              <a:ext uri="{FF2B5EF4-FFF2-40B4-BE49-F238E27FC236}">
                <a16:creationId xmlns:a16="http://schemas.microsoft.com/office/drawing/2014/main" id="{828D1E49-2A21-4A83-A0E0-FB1597B4B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88B852E-5494-418B-A833-75CF016A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52" name="Freeform 5">
              <a:extLst>
                <a:ext uri="{FF2B5EF4-FFF2-40B4-BE49-F238E27FC236}">
                  <a16:creationId xmlns:a16="http://schemas.microsoft.com/office/drawing/2014/main" id="{DF31E3C1-1A46-4329-9F80-B576692F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6">
              <a:extLst>
                <a:ext uri="{FF2B5EF4-FFF2-40B4-BE49-F238E27FC236}">
                  <a16:creationId xmlns:a16="http://schemas.microsoft.com/office/drawing/2014/main" id="{294B4592-99CA-47B1-816F-CE2D44F6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7">
              <a:extLst>
                <a:ext uri="{FF2B5EF4-FFF2-40B4-BE49-F238E27FC236}">
                  <a16:creationId xmlns:a16="http://schemas.microsoft.com/office/drawing/2014/main" id="{BF690E4C-72F8-4AC5-AF99-562763CC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8">
              <a:extLst>
                <a:ext uri="{FF2B5EF4-FFF2-40B4-BE49-F238E27FC236}">
                  <a16:creationId xmlns:a16="http://schemas.microsoft.com/office/drawing/2014/main" id="{F834CDD4-CAB8-4ACC-9AAC-5399C743D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9">
              <a:extLst>
                <a:ext uri="{FF2B5EF4-FFF2-40B4-BE49-F238E27FC236}">
                  <a16:creationId xmlns:a16="http://schemas.microsoft.com/office/drawing/2014/main" id="{1AEB045A-6821-475B-A28E-047437ABE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0">
              <a:extLst>
                <a:ext uri="{FF2B5EF4-FFF2-40B4-BE49-F238E27FC236}">
                  <a16:creationId xmlns:a16="http://schemas.microsoft.com/office/drawing/2014/main" id="{D9B790C0-3D34-4626-BAFB-6EB473F40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EDA4D87F-91A4-4628-9A6E-F01820A7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045DAB88-124C-459C-A889-DAE9C9BE2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85D44010-1DAA-4CAC-B83F-7E3E8C455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4">
              <a:extLst>
                <a:ext uri="{FF2B5EF4-FFF2-40B4-BE49-F238E27FC236}">
                  <a16:creationId xmlns:a16="http://schemas.microsoft.com/office/drawing/2014/main" id="{E8C01D66-5C93-4A2E-AA74-DE97574EA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5">
              <a:extLst>
                <a:ext uri="{FF2B5EF4-FFF2-40B4-BE49-F238E27FC236}">
                  <a16:creationId xmlns:a16="http://schemas.microsoft.com/office/drawing/2014/main" id="{E2E1A6E1-6C4A-47D3-81E2-9F8624F1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3E849CB5-4526-49DC-B77B-A20FDB7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7">
              <a:extLst>
                <a:ext uri="{FF2B5EF4-FFF2-40B4-BE49-F238E27FC236}">
                  <a16:creationId xmlns:a16="http://schemas.microsoft.com/office/drawing/2014/main" id="{5A18C8A4-FB2A-44C1-93D3-26C6DDFE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8">
              <a:extLst>
                <a:ext uri="{FF2B5EF4-FFF2-40B4-BE49-F238E27FC236}">
                  <a16:creationId xmlns:a16="http://schemas.microsoft.com/office/drawing/2014/main" id="{85D014FD-8C5A-4071-B19E-4910AAB6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9">
              <a:extLst>
                <a:ext uri="{FF2B5EF4-FFF2-40B4-BE49-F238E27FC236}">
                  <a16:creationId xmlns:a16="http://schemas.microsoft.com/office/drawing/2014/main" id="{A37D7262-3596-4026-9AD4-E94332E5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20">
              <a:extLst>
                <a:ext uri="{FF2B5EF4-FFF2-40B4-BE49-F238E27FC236}">
                  <a16:creationId xmlns:a16="http://schemas.microsoft.com/office/drawing/2014/main" id="{187E37E0-AAC3-4B33-AF36-334ACCBD3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21">
              <a:extLst>
                <a:ext uri="{FF2B5EF4-FFF2-40B4-BE49-F238E27FC236}">
                  <a16:creationId xmlns:a16="http://schemas.microsoft.com/office/drawing/2014/main" id="{409758BB-8A0E-4BEB-BC0C-F410AD98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22">
              <a:extLst>
                <a:ext uri="{FF2B5EF4-FFF2-40B4-BE49-F238E27FC236}">
                  <a16:creationId xmlns:a16="http://schemas.microsoft.com/office/drawing/2014/main" id="{97C4EFE2-9D25-4978-BD9A-873B49270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23">
              <a:extLst>
                <a:ext uri="{FF2B5EF4-FFF2-40B4-BE49-F238E27FC236}">
                  <a16:creationId xmlns:a16="http://schemas.microsoft.com/office/drawing/2014/main" id="{9CCAF82A-A0E0-4B55-A97B-EFFAE79AF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24">
              <a:extLst>
                <a:ext uri="{FF2B5EF4-FFF2-40B4-BE49-F238E27FC236}">
                  <a16:creationId xmlns:a16="http://schemas.microsoft.com/office/drawing/2014/main" id="{4F800DD8-3954-4F73-8807-16F1CFAC1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25">
              <a:extLst>
                <a:ext uri="{FF2B5EF4-FFF2-40B4-BE49-F238E27FC236}">
                  <a16:creationId xmlns:a16="http://schemas.microsoft.com/office/drawing/2014/main" id="{84E1C91A-4B06-4852-918C-6380FA98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 0"/>
          <p:cNvSpPr/>
          <p:nvPr/>
        </p:nvSpPr>
        <p:spPr>
          <a:xfrm>
            <a:off x="904877" y="795527"/>
            <a:ext cx="10488547" cy="119091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500"/>
              </a:spcAft>
            </a:pPr>
            <a:r>
              <a:rPr lang="en-US" sz="4000" spc="-15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Background and Significance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bg1"/>
          </a:solidFill>
          <a:ln w="19050">
            <a:solidFill>
              <a:srgbClr val="F8AC3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65DA2703-F755-91E9-49ED-0160EB64C7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799" b="6919"/>
          <a:stretch/>
        </p:blipFill>
        <p:spPr>
          <a:xfrm>
            <a:off x="1103257" y="2416047"/>
            <a:ext cx="4626864" cy="3346704"/>
          </a:xfrm>
          <a:prstGeom prst="rect">
            <a:avLst/>
          </a:prstGeom>
          <a:ln w="12700">
            <a:noFill/>
          </a:ln>
        </p:spPr>
      </p:pic>
      <p:sp>
        <p:nvSpPr>
          <p:cNvPr id="4" name="Text 1"/>
          <p:cNvSpPr/>
          <p:nvPr/>
        </p:nvSpPr>
        <p:spPr>
          <a:xfrm>
            <a:off x="6380703" y="2228850"/>
            <a:ext cx="5028928" cy="3699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rgbClr val="F8AC3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b="1"/>
              <a:t>Traffic Safety – A Global Concern</a:t>
            </a:r>
            <a:r>
              <a:rPr lang="en-US"/>
              <a:t>: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rgbClr val="F8AC3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/>
              <a:t>According to the WHO, over </a:t>
            </a:r>
            <a:r>
              <a:rPr lang="en-US" b="1"/>
              <a:t>1.3 million people die</a:t>
            </a:r>
            <a:r>
              <a:rPr lang="en-US"/>
              <a:t> in road traffic crashes each year globally.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rgbClr val="F8AC3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/>
              <a:t>An additional </a:t>
            </a:r>
            <a:r>
              <a:rPr lang="en-US" b="1"/>
              <a:t>50 million people</a:t>
            </a:r>
            <a:r>
              <a:rPr lang="en-US"/>
              <a:t> are injured, leading to long-term economic and social consequences.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rgbClr val="F8AC3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/>
              <a:t>Traffic crashes are a </a:t>
            </a:r>
            <a:r>
              <a:rPr lang="en-US" b="1"/>
              <a:t>leading cause of injury</a:t>
            </a:r>
            <a:r>
              <a:rPr lang="en-US"/>
              <a:t> and death in both developed and developing countries.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DD8E1A-9945-4DBA-BC40-7A028BF32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E1C52F1-9DDF-4839-9B8F-25F7F8D42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B25E450-AEBE-4B5B-9CD7-7DDA5128D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57AF4B2-B19E-4839-9D9C-06AD5370C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949CEBF-F4A7-44B2-8A3B-22558718F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8EAA589-93ED-485D-96BB-B9B21EC96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BB4F238-A1F2-45F6-9074-18C4A9F92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658EE5-B46E-48ED-822D-1C3F08ECA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2AA74BE-73A4-4ADC-B86C-833704C0C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2018BD4B-A593-4075-9FDB-4739C6D53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D16E44B-CE60-491F-B907-D02B0B1E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2DFA7256-7E90-44B6-8E90-2111C1A1F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CE31CD09-2348-4B3A-9C97-CEECA4ABC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E5422EF-93F2-41A9-B30F-9EFE9241D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7920E29F-BB48-485F-95FF-5C372339C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CFDB0E0-ECEB-4EEB-925D-4BE22979C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30CE2542-FFC2-4E6A-9F84-265FE415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864C497-B900-4D3E-895C-A2A823A3C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6441ED2-272A-4395-9966-F5B1C8D3F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701CA35D-3DE0-4BE9-96A9-31A6F24DB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C9367E8C-A75F-4D57-8B79-1B3EEDFD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0846F98D-8409-4D6C-B830-625CC19E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35369DB-627C-41BD-9041-6426E8BF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BA15987-DDC0-4CAB-AF5B-7D11E25D2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9B6DF8F2-BD4C-48F5-8CDC-95B311500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E989FB2-D6DE-43D1-84D5-1C80F990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28D1E49-2A21-4A83-A0E0-FB1597B4B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88B852E-5494-418B-A833-75CF016A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DF31E3C1-1A46-4329-9F80-B576692F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294B4592-99CA-47B1-816F-CE2D44F6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BF690E4C-72F8-4AC5-AF99-562763CC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F834CDD4-CAB8-4ACC-9AAC-5399C743D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1AEB045A-6821-475B-A28E-047437ABE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D9B790C0-3D34-4626-BAFB-6EB473F40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EDA4D87F-91A4-4628-9A6E-F01820A7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045DAB88-124C-459C-A889-DAE9C9BE2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85D44010-1DAA-4CAC-B83F-7E3E8C455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8C01D66-5C93-4A2E-AA74-DE97574EA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E2E1A6E1-6C4A-47D3-81E2-9F8624F1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3E849CB5-4526-49DC-B77B-A20FDB7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5A18C8A4-FB2A-44C1-93D3-26C6DDFE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85D014FD-8C5A-4071-B19E-4910AAB6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A37D7262-3596-4026-9AD4-E94332E5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187E37E0-AAC3-4B33-AF36-334ACCBD3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409758BB-8A0E-4BEB-BC0C-F410AD98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97C4EFE2-9D25-4978-BD9A-873B49270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9CCAF82A-A0E0-4B55-A97B-EFFAE79AF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4F800DD8-3954-4F73-8807-16F1CFAC1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84E1C91A-4B06-4852-918C-6380FA98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B09FE2-BB86-E447-C6F6-1BDDEAC51232}"/>
              </a:ext>
            </a:extLst>
          </p:cNvPr>
          <p:cNvSpPr txBox="1"/>
          <p:nvPr/>
        </p:nvSpPr>
        <p:spPr>
          <a:xfrm>
            <a:off x="904877" y="795527"/>
            <a:ext cx="10488547" cy="119091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15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ity">
            <a:extLst>
              <a:ext uri="{FF2B5EF4-FFF2-40B4-BE49-F238E27FC236}">
                <a16:creationId xmlns:a16="http://schemas.microsoft.com/office/drawing/2014/main" id="{3ADEA9C3-8D8B-BFF8-1848-C0F32D941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3337" y="2416047"/>
            <a:ext cx="3346704" cy="3346704"/>
          </a:xfrm>
          <a:prstGeom prst="rect">
            <a:avLst/>
          </a:prstGeom>
          <a:ln w="12700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C3CF4B-3EA8-C79E-5FFF-07E4AE4CFB10}"/>
              </a:ext>
            </a:extLst>
          </p:cNvPr>
          <p:cNvSpPr txBox="1"/>
          <p:nvPr/>
        </p:nvSpPr>
        <p:spPr>
          <a:xfrm>
            <a:off x="6380703" y="2228850"/>
            <a:ext cx="5028928" cy="3699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500" b="1" dirty="0"/>
              <a:t>Summary of Findings</a:t>
            </a:r>
            <a:r>
              <a:rPr lang="en-US" sz="1500" dirty="0"/>
              <a:t>: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500" dirty="0"/>
              <a:t>Multivariate analysis has provided key insights into the </a:t>
            </a:r>
            <a:r>
              <a:rPr lang="en-US" sz="1500" b="1" dirty="0"/>
              <a:t>factors</a:t>
            </a:r>
            <a:r>
              <a:rPr lang="en-US" sz="1500" dirty="0"/>
              <a:t> influencing traffic crash severity.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500" b="1" dirty="0"/>
              <a:t>City property damage</a:t>
            </a:r>
            <a:r>
              <a:rPr lang="en-US" sz="1500" dirty="0"/>
              <a:t> is a significant predictor of </a:t>
            </a:r>
            <a:r>
              <a:rPr lang="en-US" sz="1500" b="1" dirty="0"/>
              <a:t>higher injury severity</a:t>
            </a:r>
            <a:r>
              <a:rPr lang="en-US" sz="1500" dirty="0"/>
              <a:t>.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500" dirty="0"/>
              <a:t>The </a:t>
            </a:r>
            <a:r>
              <a:rPr lang="en-US" sz="1500" b="1" dirty="0"/>
              <a:t>geographic distance</a:t>
            </a:r>
            <a:r>
              <a:rPr lang="en-US" sz="1500" dirty="0"/>
              <a:t> and </a:t>
            </a:r>
            <a:r>
              <a:rPr lang="en-US" sz="1500" b="1" dirty="0"/>
              <a:t>intersection type</a:t>
            </a:r>
            <a:r>
              <a:rPr lang="en-US" sz="1500" dirty="0"/>
              <a:t> also contribute but to a lesser degree.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500" b="1" dirty="0"/>
              <a:t>Final Thoughts</a:t>
            </a:r>
            <a:r>
              <a:rPr lang="en-US" sz="1500" dirty="0"/>
              <a:t>: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500" dirty="0"/>
              <a:t>This analysis serves as a foundation for </a:t>
            </a:r>
            <a:r>
              <a:rPr lang="en-US" sz="1500" b="1" dirty="0"/>
              <a:t>future safety strategies</a:t>
            </a:r>
            <a:r>
              <a:rPr lang="en-US" sz="1500" dirty="0"/>
              <a:t> and </a:t>
            </a:r>
            <a:r>
              <a:rPr lang="en-US" sz="1500" b="1" dirty="0"/>
              <a:t>urban planning</a:t>
            </a:r>
            <a:r>
              <a:rPr lang="en-US" sz="1500" dirty="0"/>
              <a:t>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613711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F68D903-F26B-46F9-911C-92FEC6A69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8E6E148-E023-4954-86E3-30141DFB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  <a:noFill/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0D3F982F-CC17-4661-8EAF-7BC5E673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90D37B37-763F-44D7-AEBC-4489363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37E4608D-34B6-48E2-8243-67D04B36F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F40C4AC8-50E7-49B1-8864-2CE866701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8B74515D-097E-4D6D-9614-3EE4247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B01B715E-8AF8-4069-AFF6-C4731F0C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E1E01D11-2228-4016-AD29-65D1C6DB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1459FE25-5A43-4BCE-B99B-4F40DE8A4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3B23074C-316F-47BD-8C6B-EC2FF4952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A8080108-D92A-4D64-AFA7-DCCBAF66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4CDA9133-E392-4602-8F72-342B0F2B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41574FAC-64B1-48BF-9962-5F1D6F293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3C0763C8-12E2-42A2-96FE-5731CDF29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FA456C9D-7219-467B-B2AD-D5789A7D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77284864-DE74-4A45-AD93-F63035040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2ECA1844-43F9-45F6-B52D-4854DBC48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F9ECEA64-1836-4323-A0A3-D4F82911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950F914B-7F44-4D5A-97BB-4BE453F4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3">
              <a:extLst>
                <a:ext uri="{FF2B5EF4-FFF2-40B4-BE49-F238E27FC236}">
                  <a16:creationId xmlns:a16="http://schemas.microsoft.com/office/drawing/2014/main" id="{A3EFB651-6736-424B-995D-48C4B0E55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FB4E014-64CE-4D11-A129-94A1893FA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FBDC1C1-8061-451F-8181-9F040264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C35F105D-10BD-4664-8966-82DC76172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C9E557E-56E2-4C47-BB57-B5D2A4FB3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EC128A-3E32-5C0B-26A2-5F2CD93AD607}"/>
              </a:ext>
            </a:extLst>
          </p:cNvPr>
          <p:cNvSpPr txBox="1"/>
          <p:nvPr/>
        </p:nvSpPr>
        <p:spPr>
          <a:xfrm>
            <a:off x="1759236" y="2075504"/>
            <a:ext cx="8679915" cy="1748729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-15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197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5E1AC81-83F2-45A8-9054-15570F4E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61" name="Freeform 5">
              <a:extLst>
                <a:ext uri="{FF2B5EF4-FFF2-40B4-BE49-F238E27FC236}">
                  <a16:creationId xmlns:a16="http://schemas.microsoft.com/office/drawing/2014/main" id="{B15AA7C5-9BFE-4B90-A119-467AFACE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6">
              <a:extLst>
                <a:ext uri="{FF2B5EF4-FFF2-40B4-BE49-F238E27FC236}">
                  <a16:creationId xmlns:a16="http://schemas.microsoft.com/office/drawing/2014/main" id="{944AB87D-35AF-4719-9940-5822E7702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7">
              <a:extLst>
                <a:ext uri="{FF2B5EF4-FFF2-40B4-BE49-F238E27FC236}">
                  <a16:creationId xmlns:a16="http://schemas.microsoft.com/office/drawing/2014/main" id="{E8B33BE3-7890-4628-9322-7EFBA337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8">
              <a:extLst>
                <a:ext uri="{FF2B5EF4-FFF2-40B4-BE49-F238E27FC236}">
                  <a16:creationId xmlns:a16="http://schemas.microsoft.com/office/drawing/2014/main" id="{01AD3ECF-519E-45E2-99DA-F5C1B5071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9">
              <a:extLst>
                <a:ext uri="{FF2B5EF4-FFF2-40B4-BE49-F238E27FC236}">
                  <a16:creationId xmlns:a16="http://schemas.microsoft.com/office/drawing/2014/main" id="{C050E700-0FF1-4D25-B54C-84BA04FCD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10">
              <a:extLst>
                <a:ext uri="{FF2B5EF4-FFF2-40B4-BE49-F238E27FC236}">
                  <a16:creationId xmlns:a16="http://schemas.microsoft.com/office/drawing/2014/main" id="{720D9C11-F5C9-41B0-B2F2-EE20BC3D0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11">
              <a:extLst>
                <a:ext uri="{FF2B5EF4-FFF2-40B4-BE49-F238E27FC236}">
                  <a16:creationId xmlns:a16="http://schemas.microsoft.com/office/drawing/2014/main" id="{623A9DA0-857E-4CDE-80EA-F30F1CE55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12">
              <a:extLst>
                <a:ext uri="{FF2B5EF4-FFF2-40B4-BE49-F238E27FC236}">
                  <a16:creationId xmlns:a16="http://schemas.microsoft.com/office/drawing/2014/main" id="{C48B8F4C-2C83-46F6-AFCD-58166AEB1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13">
              <a:extLst>
                <a:ext uri="{FF2B5EF4-FFF2-40B4-BE49-F238E27FC236}">
                  <a16:creationId xmlns:a16="http://schemas.microsoft.com/office/drawing/2014/main" id="{234C3795-C44D-41A7-A8F6-891387A66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14">
              <a:extLst>
                <a:ext uri="{FF2B5EF4-FFF2-40B4-BE49-F238E27FC236}">
                  <a16:creationId xmlns:a16="http://schemas.microsoft.com/office/drawing/2014/main" id="{91CC36F4-5DFA-4954-B354-97B180E98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15">
              <a:extLst>
                <a:ext uri="{FF2B5EF4-FFF2-40B4-BE49-F238E27FC236}">
                  <a16:creationId xmlns:a16="http://schemas.microsoft.com/office/drawing/2014/main" id="{7087A08E-C024-457D-8F99-1F340CED6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61CFBC61-7F57-45D7-860E-BF51B0EDA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17">
              <a:extLst>
                <a:ext uri="{FF2B5EF4-FFF2-40B4-BE49-F238E27FC236}">
                  <a16:creationId xmlns:a16="http://schemas.microsoft.com/office/drawing/2014/main" id="{2591C3DB-4880-431E-BC3D-37F1378A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18">
              <a:extLst>
                <a:ext uri="{FF2B5EF4-FFF2-40B4-BE49-F238E27FC236}">
                  <a16:creationId xmlns:a16="http://schemas.microsoft.com/office/drawing/2014/main" id="{79557EFE-4199-4E24-8A13-1B9CC1715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19">
              <a:extLst>
                <a:ext uri="{FF2B5EF4-FFF2-40B4-BE49-F238E27FC236}">
                  <a16:creationId xmlns:a16="http://schemas.microsoft.com/office/drawing/2014/main" id="{0B965615-6052-4907-A136-9CAD1460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20">
              <a:extLst>
                <a:ext uri="{FF2B5EF4-FFF2-40B4-BE49-F238E27FC236}">
                  <a16:creationId xmlns:a16="http://schemas.microsoft.com/office/drawing/2014/main" id="{F788FFC4-205D-47C1-91E7-DD1A52E0A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21">
              <a:extLst>
                <a:ext uri="{FF2B5EF4-FFF2-40B4-BE49-F238E27FC236}">
                  <a16:creationId xmlns:a16="http://schemas.microsoft.com/office/drawing/2014/main" id="{462FADD6-C927-46ED-A6E6-273B35C2F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22">
              <a:extLst>
                <a:ext uri="{FF2B5EF4-FFF2-40B4-BE49-F238E27FC236}">
                  <a16:creationId xmlns:a16="http://schemas.microsoft.com/office/drawing/2014/main" id="{AF64005E-134D-4444-9425-FB1C18898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Freeform 23">
              <a:extLst>
                <a:ext uri="{FF2B5EF4-FFF2-40B4-BE49-F238E27FC236}">
                  <a16:creationId xmlns:a16="http://schemas.microsoft.com/office/drawing/2014/main" id="{E2565CA7-A8CB-463D-8D25-4F41235B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24">
              <a:extLst>
                <a:ext uri="{FF2B5EF4-FFF2-40B4-BE49-F238E27FC236}">
                  <a16:creationId xmlns:a16="http://schemas.microsoft.com/office/drawing/2014/main" id="{41ABBFC0-4EEA-4634-A73B-945729D6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25">
              <a:extLst>
                <a:ext uri="{FF2B5EF4-FFF2-40B4-BE49-F238E27FC236}">
                  <a16:creationId xmlns:a16="http://schemas.microsoft.com/office/drawing/2014/main" id="{E422F11F-726A-4A93-9D1B-B1400B061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BF129BC-EA9E-4D20-898B-399F7727D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CFF42BAE-3249-46C8-9108-A83C87206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85" name="Isosceles Triangle 22">
              <a:extLst>
                <a:ext uri="{FF2B5EF4-FFF2-40B4-BE49-F238E27FC236}">
                  <a16:creationId xmlns:a16="http://schemas.microsoft.com/office/drawing/2014/main" id="{4DDE2BA8-4174-4A99-BB09-0BA28F26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4A893933-F7DD-4DA6-85C7-4CFF58741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9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2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3" name="Rectangle 21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645459" y="960120"/>
            <a:ext cx="3865695" cy="4171278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pPr algn="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-150">
                <a:latin typeface="+mj-lt"/>
                <a:ea typeface="+mj-ea"/>
                <a:cs typeface="+mj-cs"/>
              </a:rPr>
              <a:t>Objectives of the Study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2"/>
          <p:cNvSpPr/>
          <p:nvPr/>
        </p:nvSpPr>
        <p:spPr>
          <a:xfrm>
            <a:off x="4983164" y="960120"/>
            <a:ext cx="5511800" cy="417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b="1"/>
              <a:t>Primary Goals</a:t>
            </a:r>
            <a:r>
              <a:rPr lang="en-US"/>
              <a:t>: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/>
              <a:t>Investigate the relationship between city property damage and injury severity.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/>
              <a:t>Analyze the impact of geographic distance and intersection type on injury outcomes.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b="1"/>
              <a:t>Outcome</a:t>
            </a:r>
            <a:r>
              <a:rPr lang="en-US"/>
              <a:t>: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/>
              <a:t>Develop evidence-based traffic safety strategies and recommendations.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15E1AC81-83F2-45A8-9054-15570F4E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B15AA7C5-9BFE-4B90-A119-467AFACE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944AB87D-35AF-4719-9940-5822E7702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E8B33BE3-7890-4628-9322-7EFBA337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01AD3ECF-519E-45E2-99DA-F5C1B5071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C050E700-0FF1-4D25-B54C-84BA04FCD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720D9C11-F5C9-41B0-B2F2-EE20BC3D0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623A9DA0-857E-4CDE-80EA-F30F1CE55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C48B8F4C-2C83-46F6-AFCD-58166AEB1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234C3795-C44D-41A7-A8F6-891387A66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91CC36F4-5DFA-4954-B354-97B180E98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7087A08E-C024-457D-8F99-1F340CED6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61CFBC61-7F57-45D7-860E-BF51B0EDA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2591C3DB-4880-431E-BC3D-37F1378A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79557EFE-4199-4E24-8A13-1B9CC1715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0B965615-6052-4907-A136-9CAD1460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F788FFC4-205D-47C1-91E7-DD1A52E0A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462FADD6-C927-46ED-A6E6-273B35C2F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AF64005E-134D-4444-9425-FB1C18898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E2565CA7-A8CB-463D-8D25-4F41235B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41ABBFC0-4EEA-4634-A73B-945729D6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422F11F-726A-4A93-9D1B-B1400B061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BF129BC-EA9E-4D20-898B-399F7727D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FF42BAE-3249-46C8-9108-A83C87206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94" name="Isosceles Triangle 22">
              <a:extLst>
                <a:ext uri="{FF2B5EF4-FFF2-40B4-BE49-F238E27FC236}">
                  <a16:creationId xmlns:a16="http://schemas.microsoft.com/office/drawing/2014/main" id="{4DDE2BA8-4174-4A99-BB09-0BA28F26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A893933-F7DD-4DA6-85C7-4CFF58741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645459" y="960120"/>
            <a:ext cx="3865695" cy="4171278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pPr algn="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-150" dirty="0">
                <a:latin typeface="+mj-lt"/>
                <a:ea typeface="+mj-ea"/>
                <a:cs typeface="+mj-cs"/>
              </a:rPr>
              <a:t>Dataset Overview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2"/>
          <p:cNvSpPr/>
          <p:nvPr/>
        </p:nvSpPr>
        <p:spPr>
          <a:xfrm>
            <a:off x="4983164" y="960120"/>
            <a:ext cx="5511800" cy="417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700" b="1" dirty="0"/>
              <a:t>Data Source</a:t>
            </a:r>
            <a:r>
              <a:rPr lang="en-US" sz="1700" dirty="0"/>
              <a:t>: Traffic crash records from </a:t>
            </a:r>
            <a:r>
              <a:rPr lang="en-US" sz="1700" b="1" dirty="0"/>
              <a:t>San Jose, California</a:t>
            </a:r>
            <a:r>
              <a:rPr lang="en-US" sz="1700" dirty="0"/>
              <a:t> (provided dataset).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700" b="1" dirty="0"/>
              <a:t>Key Variables</a:t>
            </a:r>
            <a:r>
              <a:rPr lang="en-US" sz="1700" dirty="0"/>
              <a:t>: 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700" b="1" dirty="0"/>
              <a:t>Injury Severity</a:t>
            </a:r>
            <a:r>
              <a:rPr lang="en-US" sz="1700" dirty="0"/>
              <a:t>:  Categorized into minor, moderate, and </a:t>
            </a:r>
            <a:r>
              <a:rPr lang="en-US" sz="1700" b="1" dirty="0"/>
              <a:t>fatal</a:t>
            </a:r>
            <a:r>
              <a:rPr lang="en-US" sz="1700" dirty="0"/>
              <a:t> injuries.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700" b="1" dirty="0"/>
              <a:t>City Property Damage </a:t>
            </a:r>
            <a:r>
              <a:rPr lang="en-US" sz="1700" dirty="0"/>
              <a:t>(</a:t>
            </a:r>
            <a:r>
              <a:rPr lang="en-US" sz="1700" dirty="0" err="1"/>
              <a:t>CityDamageFlag</a:t>
            </a:r>
            <a:r>
              <a:rPr lang="en-US" sz="1700" dirty="0"/>
              <a:t>): Indicates whether the crash involved city property damage (Yes/No).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700" b="1" dirty="0"/>
              <a:t>Log-transformed Distance</a:t>
            </a:r>
            <a:r>
              <a:rPr lang="en-US" sz="1700" dirty="0"/>
              <a:t>: Distance of crash location from a fixed reference point, transformed to reduce skewness.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700" b="1" dirty="0"/>
              <a:t>Intersection Number</a:t>
            </a:r>
            <a:r>
              <a:rPr lang="en-US" sz="1700" dirty="0"/>
              <a:t>: Represents the intersection types (e.g., T-junction, roundabout).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05C197B-9DA4-4144-9ACF-C8A63E380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2C85C5E-FBBF-4447-8558-B5C5E6DDF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8635E97-E4CC-4738-9DEB-AE63C8D7A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AAE46E8-D6BC-4A98-879A-0AFD8F6A4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C10A72EB-A452-4293-B377-47BABE721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A8101224-713E-4D28-B05A-CF0A56E59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EA3F6E4-F1B7-4D2F-9652-3618CC720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A6D6F82-752B-4ADD-A800-79D68A7296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5B004FB3-6426-4503-AE95-EB15676E0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38553780-C865-46B3-BB91-D5DBB1102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B3050C8-3614-4E89-9F1C-C67BB9CE5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72DBE2DE-87C7-4AB1-950E-DFCDC38F1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9AF3BC82-2F28-4798-8985-293584EA6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180167F-2314-4D1E-A0A9-2809001E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FCBDF3C-AF82-4CF2-BF18-DD187C59F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57900165-1B44-4C5E-A251-41CB7195E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2781377-E384-4B5A-9361-E72001D1A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C4D3DDE9-56C8-40A9-8971-128939F6B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F7481932-1601-4A58-843E-2FFF0FECF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2060039F-5F83-44FD-9BA2-92F3D6281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0388DF2-4BFA-41B2-B9DA-DA4786489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2C5F070-03F5-4DB1-AEFB-CF61484DC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C8523F4-682F-4D2B-95A0-D6400EC36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E08E735-8660-4B10-8380-EB1BB31FC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78AC28A1-8971-45B2-B21A-071B52AD1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CEFD4A9-4915-45D4-A29C-B1CAD18B5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A5CF36E2-B193-4D62-B53E-AC7B474E5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66DA88D2-4BEF-49B2-BF3E-E4EB4E280D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8B30D23E-C580-4DEA-9456-6FCDD8DA1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DD9948CB-5950-4241-B28B-8AF0C339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AE9C682F-0AA7-4D2C-9CAD-8DFAD39C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87F2834D-298D-4870-8552-B40DC2A03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2C6A1A69-052C-4B3B-9281-D0075ED95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0723C072-5D99-41B7-8E18-FE01B94BC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621A3364-D7B1-4E6D-9060-FDC5B1A75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6CB1F4B2-A092-4B02-9D76-FE8EA3B90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1A423547-C17C-4980-B19F-FF8C559FD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3C90E433-9C3B-4BC5-A7E7-C6119790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84029C58-75E0-43AB-910F-1C6361271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9BC7889F-2797-46F5-83E8-EB0B06A6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9C0E3C34-4408-4CB3-8D2F-A9A96522A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878AA4BB-9868-43E4-B7E3-5C6835BF1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466CC185-19B1-4FE8-827B-8F5F47F29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428AAEA6-44B3-4887-A05B-D1E7FFF4D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CCBD5698-31D0-4260-ACE3-584E6BF53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37F1149-1AB9-F5F0-6143-022AB0E7F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78" r="23984" b="2"/>
          <a:stretch/>
        </p:blipFill>
        <p:spPr>
          <a:xfrm>
            <a:off x="20" y="10"/>
            <a:ext cx="6054528" cy="4120995"/>
          </a:xfrm>
          <a:prstGeom prst="rect">
            <a:avLst/>
          </a:prstGeom>
          <a:ln w="12700">
            <a:noFill/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2F43D24-2CF5-9CEB-BD34-520C053ECF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04" r="33524" b="-1"/>
          <a:stretch/>
        </p:blipFill>
        <p:spPr>
          <a:xfrm>
            <a:off x="6137148" y="10"/>
            <a:ext cx="6054548" cy="4120995"/>
          </a:xfrm>
          <a:prstGeom prst="rect">
            <a:avLst/>
          </a:prstGeom>
          <a:ln w="12700">
            <a:noFill/>
          </a:ln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3A69C04-C895-4DB3-A92A-D57650B62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62" name="Isosceles Triangle 39">
              <a:extLst>
                <a:ext uri="{FF2B5EF4-FFF2-40B4-BE49-F238E27FC236}">
                  <a16:creationId xmlns:a16="http://schemas.microsoft.com/office/drawing/2014/main" id="{B8E0CA25-0429-4D6B-9EAD-8DEC7BB9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5941052-2814-4B40-9158-C97FCE13D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96ABF77-3919-8D02-777A-E5CF76BAE89C}"/>
              </a:ext>
            </a:extLst>
          </p:cNvPr>
          <p:cNvSpPr txBox="1"/>
          <p:nvPr/>
        </p:nvSpPr>
        <p:spPr>
          <a:xfrm>
            <a:off x="1683982" y="4293388"/>
            <a:ext cx="8833655" cy="727748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spc="-15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Dataset Overview Continued</a:t>
            </a:r>
          </a:p>
        </p:txBody>
      </p:sp>
    </p:spTree>
    <p:extLst>
      <p:ext uri="{BB962C8B-B14F-4D97-AF65-F5344CB8AC3E}">
        <p14:creationId xmlns:p14="http://schemas.microsoft.com/office/powerpoint/2010/main" val="3584919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15E1AC81-83F2-45A8-9054-15570F4E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B15AA7C5-9BFE-4B90-A119-467AFACE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944AB87D-35AF-4719-9940-5822E7702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E8B33BE3-7890-4628-9322-7EFBA337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01AD3ECF-519E-45E2-99DA-F5C1B5071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C050E700-0FF1-4D25-B54C-84BA04FCD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720D9C11-F5C9-41B0-B2F2-EE20BC3D0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623A9DA0-857E-4CDE-80EA-F30F1CE55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48B8F4C-2C83-46F6-AFCD-58166AEB1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234C3795-C44D-41A7-A8F6-891387A66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91CC36F4-5DFA-4954-B354-97B180E98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7087A08E-C024-457D-8F99-1F340CED6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61CFBC61-7F57-45D7-860E-BF51B0EDA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2591C3DB-4880-431E-BC3D-37F1378A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79557EFE-4199-4E24-8A13-1B9CC1715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0B965615-6052-4907-A136-9CAD1460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F788FFC4-205D-47C1-91E7-DD1A52E0A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462FADD6-C927-46ED-A6E6-273B35C2F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AF64005E-134D-4444-9425-FB1C18898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E2565CA7-A8CB-463D-8D25-4F41235B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41ABBFC0-4EEA-4634-A73B-945729D6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E422F11F-726A-4A93-9D1B-B1400B061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BF129BC-EA9E-4D20-898B-399F7727D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F42BAE-3249-46C8-9108-A83C87206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93" name="Isosceles Triangle 22">
              <a:extLst>
                <a:ext uri="{FF2B5EF4-FFF2-40B4-BE49-F238E27FC236}">
                  <a16:creationId xmlns:a16="http://schemas.microsoft.com/office/drawing/2014/main" id="{4DDE2BA8-4174-4A99-BB09-0BA28F26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A893933-F7DD-4DA6-85C7-4CFF58741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9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045DF7-B2D3-C82C-373D-8144F6E7ADCA}"/>
              </a:ext>
            </a:extLst>
          </p:cNvPr>
          <p:cNvSpPr txBox="1"/>
          <p:nvPr/>
        </p:nvSpPr>
        <p:spPr>
          <a:xfrm>
            <a:off x="645459" y="960120"/>
            <a:ext cx="3865695" cy="4171278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pPr algn="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-150" dirty="0">
                <a:latin typeface="+mj-lt"/>
                <a:ea typeface="+mj-ea"/>
                <a:cs typeface="+mj-cs"/>
              </a:rPr>
              <a:t>Methodology Overview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5165E59-CC8B-A7FA-3417-292B5E259843}"/>
              </a:ext>
            </a:extLst>
          </p:cNvPr>
          <p:cNvSpPr txBox="1"/>
          <p:nvPr/>
        </p:nvSpPr>
        <p:spPr>
          <a:xfrm>
            <a:off x="4983164" y="960120"/>
            <a:ext cx="5511800" cy="417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500" b="1"/>
              <a:t>Workflow</a:t>
            </a:r>
            <a:r>
              <a:rPr lang="en-US" sz="1500"/>
              <a:t>: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500" b="1"/>
              <a:t>Data Preprocessing</a:t>
            </a:r>
            <a:r>
              <a:rPr lang="en-US" sz="1500"/>
              <a:t>: Clean the dataset by handling missing values, normalization, and transforming variables.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500" b="1"/>
              <a:t>Factor Analysis</a:t>
            </a:r>
            <a:r>
              <a:rPr lang="en-US" sz="1500"/>
              <a:t>: Use PCA (Principal Component Analysis) to reduce dimensionality and identify underlying latent factors.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500" b="1"/>
              <a:t>Regression Analysis</a:t>
            </a:r>
            <a:r>
              <a:rPr lang="en-US" sz="1500"/>
              <a:t>: Build models to predict injury severity based on independent variables (distance, intersection, etc.).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500" b="1"/>
              <a:t>Cluster Analysis</a:t>
            </a:r>
            <a:r>
              <a:rPr lang="en-US" sz="1500"/>
              <a:t>: Group crashes with similar characteristics to uncover patterns.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999028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B46D094-9D10-45BD-BE9D-E4AFE2FE3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5076C24-1C31-4A38-A3E7-9F78F38C2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0A2F46D-431F-494E-B76D-74CEC1426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7B72B1F-4125-4F46-8D06-808E368B2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C16EC32-C009-4130-ADB8-9DFD03CEC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CA06AC4F-231A-406A-83AF-BF4F1603D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244FAADB-573E-4112-BE8C-B88C470E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CF38BC08-F82D-4258-8E44-11B2C9E4E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EF763D22-10EE-4D7D-95EE-5F4DB723D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1EA7FDE-0B97-4DDD-AF65-F352834E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CC18534F-EC75-4CF4-BBAC-0EF150873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71BB5232-2C83-41EB-B62B-E54AC93F2E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598F724-C32E-4B91-9B85-60C89DBB8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D5D4FBFD-ACE3-46D2-8E97-E8EABE735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54A3C901-AFD0-41D3-85E5-87D0E1C9D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485F3E8E-CD09-44EB-AC73-1834A8D50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3BDFC1A4-51E7-46A6-8A0D-50476BCF5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A561BC1B-C5E2-45AA-B72B-03AF3216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4C0779C6-0F80-48B1-AD32-CC10D00C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73702193-6A56-4A74-84AD-94F530FEDF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6AEFF79-03FD-4BC0-8A67-25CAFCFDC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66FC33-38F1-4E8E-8474-AF1F5673B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2E0DAC0-8D22-4A77-8AA9-169781B2E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28C2492-9737-4D83-8CBD-93EA6D071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F143FD37-56AF-48D8-B174-E57174704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A946F83-650D-4A8D-BA6F-F9CC9CEA9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7FD288E6-E723-44F3-A4EE-199193360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8F03B0C2-E881-470A-9DE7-DCC0A456F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B06E4C18-C61F-497A-BE16-F43119DA2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C2F321D5-AAC1-428B-8E95-DEF0A4F98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D45B2FCD-782D-48F0-AE70-EEFC449B3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98A851DC-4C2D-4441-927B-0D0DA77EA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DDACEFAC-3136-41F8-B86C-BDADFB201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D85E9F17-BAD2-4E3E-8A9E-523F71124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23C419AA-E1EC-4127-B5FE-DD01DC9A7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42DCE65C-3E26-4D6B-965B-A017DC5F2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8EA0EB4C-4A55-488D-9EF2-1B05FF514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8A40EC1F-AEFC-4645-A402-4C7F749AC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6C92190B-CF0E-43BC-A782-EEFB37DB2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2B0FD0A7-5F1D-4656-B35C-F178702AF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CC2DF327-2BA2-4421-852F-14553DF4F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9DCF8B17-BD3F-43CC-920B-4D9466CB0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6440F3F9-01A9-4526-B417-FA79A740D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C447B955-E4CF-45BD-9FA4-B76EFC629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27793B83-34CE-43FC-B7B7-5F11367F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6ABBC00-2D9C-4114-A271-E37923D0F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F80D625-790E-4CFE-9005-8DEBEF9D9B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Isosceles Triangle 39">
              <a:extLst>
                <a:ext uri="{FF2B5EF4-FFF2-40B4-BE49-F238E27FC236}">
                  <a16:creationId xmlns:a16="http://schemas.microsoft.com/office/drawing/2014/main" id="{082B148B-30CE-40E8-8AB4-BE32ADFFA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F5D20B-D368-4EA9-A645-4BAB68558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E4E25EB-F44F-7D41-E4BB-AB45A01BD4A0}"/>
              </a:ext>
            </a:extLst>
          </p:cNvPr>
          <p:cNvSpPr txBox="1"/>
          <p:nvPr/>
        </p:nvSpPr>
        <p:spPr>
          <a:xfrm>
            <a:off x="895415" y="2075504"/>
            <a:ext cx="3654569" cy="2042725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/>
          <a:p>
            <a:pPr marL="0" marR="0" lvl="0" indent="0" algn="ctr" defTabSz="914400" fontAlgn="auto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600" u="none" strike="noStrike" spc="-150" normalizeH="0" baseline="0" noProof="0">
                <a:ln>
                  <a:noFill/>
                </a:ln>
                <a:solidFill>
                  <a:srgbClr val="FFFEFF"/>
                </a:solidFill>
                <a:uLnTx/>
                <a:uFillTx/>
                <a:latin typeface="+mj-lt"/>
                <a:ea typeface="+mj-ea"/>
                <a:cs typeface="+mj-cs"/>
              </a:rPr>
              <a:t>Methodology Overview Continued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7DD30CF-BB32-4158-BF9F-A43402CE6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6972" y="0"/>
            <a:ext cx="6743384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number&#10;&#10;Description automatically generated">
            <a:extLst>
              <a:ext uri="{FF2B5EF4-FFF2-40B4-BE49-F238E27FC236}">
                <a16:creationId xmlns:a16="http://schemas.microsoft.com/office/drawing/2014/main" id="{0930EB0A-259A-2DBB-8015-5762679FD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334" y="320040"/>
            <a:ext cx="2165792" cy="2956713"/>
          </a:xfrm>
          <a:prstGeom prst="rect">
            <a:avLst/>
          </a:prstGeom>
          <a:ln w="9525">
            <a:noFill/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D1F504D-3378-C839-0F24-17F29967C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937" y="320040"/>
            <a:ext cx="1827543" cy="2959585"/>
          </a:xfrm>
          <a:prstGeom prst="rect">
            <a:avLst/>
          </a:prstGeom>
          <a:ln w="9525">
            <a:noFill/>
          </a:ln>
        </p:spPr>
      </p:pic>
      <p:pic>
        <p:nvPicPr>
          <p:cNvPr id="9" name="Picture 8" descr="A screenshot of a document&#10;&#10;Description automatically generated">
            <a:extLst>
              <a:ext uri="{FF2B5EF4-FFF2-40B4-BE49-F238E27FC236}">
                <a16:creationId xmlns:a16="http://schemas.microsoft.com/office/drawing/2014/main" id="{A1767E66-8366-846E-4F2E-73CE19141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986" y="3589724"/>
            <a:ext cx="2398781" cy="2952346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893919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DD8E1A-9945-4DBA-BC40-7A028BF32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E1C52F1-9DDF-4839-9B8F-25F7F8D42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B25E450-AEBE-4B5B-9CD7-7DDA5128D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57AF4B2-B19E-4839-9D9C-06AD5370C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949CEBF-F4A7-44B2-8A3B-22558718F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8EAA589-93ED-485D-96BB-B9B21EC96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BB4F238-A1F2-45F6-9074-18C4A9F92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658EE5-B46E-48ED-822D-1C3F08ECA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2AA74BE-73A4-4ADC-B86C-833704C0C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2018BD4B-A593-4075-9FDB-4739C6D53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D16E44B-CE60-491F-B907-D02B0B1E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2DFA7256-7E90-44B6-8E90-2111C1A1F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CE31CD09-2348-4B3A-9C97-CEECA4ABC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E5422EF-93F2-41A9-B30F-9EFE9241D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7920E29F-BB48-485F-95FF-5C372339C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CFDB0E0-ECEB-4EEB-925D-4BE22979C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30CE2542-FFC2-4E6A-9F84-265FE415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864C497-B900-4D3E-895C-A2A823A3C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6441ED2-272A-4395-9966-F5B1C8D3F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701CA35D-3DE0-4BE9-96A9-31A6F24DB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C9367E8C-A75F-4D57-8B79-1B3EEDFD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0846F98D-8409-4D6C-B830-625CC19E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35369DB-627C-41BD-9041-6426E8BF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BA15987-DDC0-4CAB-AF5B-7D11E25D2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9B6DF8F2-BD4C-48F5-8CDC-95B311500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E989FB2-D6DE-43D1-84D5-1C80F990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28D1E49-2A21-4A83-A0E0-FB1597B4B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88B852E-5494-418B-A833-75CF016A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DF31E3C1-1A46-4329-9F80-B576692F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294B4592-99CA-47B1-816F-CE2D44F6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BF690E4C-72F8-4AC5-AF99-562763CC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F834CDD4-CAB8-4ACC-9AAC-5399C743D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1AEB045A-6821-475B-A28E-047437ABE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D9B790C0-3D34-4626-BAFB-6EB473F40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EDA4D87F-91A4-4628-9A6E-F01820A7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045DAB88-124C-459C-A889-DAE9C9BE2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85D44010-1DAA-4CAC-B83F-7E3E8C455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8C01D66-5C93-4A2E-AA74-DE97574EA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E2E1A6E1-6C4A-47D3-81E2-9F8624F1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3E849CB5-4526-49DC-B77B-A20FDB7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5A18C8A4-FB2A-44C1-93D3-26C6DDFE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85D014FD-8C5A-4071-B19E-4910AAB6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A37D7262-3596-4026-9AD4-E94332E5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187E37E0-AAC3-4B33-AF36-334ACCBD3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409758BB-8A0E-4BEB-BC0C-F410AD98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97C4EFE2-9D25-4978-BD9A-873B49270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9CCAF82A-A0E0-4B55-A97B-EFFAE79AF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4F800DD8-3954-4F73-8807-16F1CFAC1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84E1C91A-4B06-4852-918C-6380FA98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173A63A-CB7C-C9AE-4482-E18C462BCD4D}"/>
              </a:ext>
            </a:extLst>
          </p:cNvPr>
          <p:cNvSpPr txBox="1"/>
          <p:nvPr/>
        </p:nvSpPr>
        <p:spPr>
          <a:xfrm>
            <a:off x="904877" y="795527"/>
            <a:ext cx="10488547" cy="119091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15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Descriptive Statistics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F6D59864-A755-3C41-ECA1-154EACE08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3337" y="2416047"/>
            <a:ext cx="3346704" cy="3346704"/>
          </a:xfrm>
          <a:prstGeom prst="rect">
            <a:avLst/>
          </a:prstGeom>
          <a:ln w="12700"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FF03A31C-BF2F-0029-D22F-5FBC746F49BD}"/>
              </a:ext>
            </a:extLst>
          </p:cNvPr>
          <p:cNvSpPr txBox="1"/>
          <p:nvPr/>
        </p:nvSpPr>
        <p:spPr>
          <a:xfrm>
            <a:off x="6380703" y="2228850"/>
            <a:ext cx="5028928" cy="3699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700" b="1" dirty="0"/>
              <a:t>Key Insights</a:t>
            </a:r>
            <a:r>
              <a:rPr lang="en-US" sz="1700" dirty="0"/>
              <a:t>: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700" b="1" dirty="0"/>
              <a:t>Injury Severity</a:t>
            </a:r>
            <a:r>
              <a:rPr lang="en-US" sz="1700" dirty="0"/>
              <a:t>: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700" b="1" dirty="0"/>
              <a:t>Minor injuries</a:t>
            </a:r>
            <a:r>
              <a:rPr lang="en-US" sz="1700" dirty="0"/>
              <a:t>: 70% of all crashes.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700" b="1" dirty="0"/>
              <a:t>Moderate injuries</a:t>
            </a:r>
            <a:r>
              <a:rPr lang="en-US" sz="1700" dirty="0"/>
              <a:t>: 25% of crashes.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700" b="1" dirty="0"/>
              <a:t>Fatal injuries</a:t>
            </a:r>
            <a:r>
              <a:rPr lang="en-US" sz="1700" dirty="0"/>
              <a:t>: Rare, comprising just </a:t>
            </a:r>
            <a:r>
              <a:rPr lang="en-US" sz="1700" b="1" dirty="0"/>
              <a:t>5%</a:t>
            </a:r>
            <a:r>
              <a:rPr lang="en-US" sz="1700" dirty="0"/>
              <a:t>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700" b="1" dirty="0" err="1"/>
              <a:t>CityDamageFlag</a:t>
            </a:r>
            <a:r>
              <a:rPr lang="en-US" sz="1700" dirty="0"/>
              <a:t>: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700" b="1" dirty="0"/>
              <a:t>7.37%</a:t>
            </a:r>
            <a:r>
              <a:rPr lang="en-US" sz="1700" dirty="0"/>
              <a:t> of crashes involve city property damage.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700" b="1" dirty="0"/>
              <a:t>Log-Transformed Distance</a:t>
            </a:r>
            <a:r>
              <a:rPr lang="en-US" sz="1700" dirty="0"/>
              <a:t>: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700" dirty="0"/>
              <a:t>Provides more </a:t>
            </a:r>
            <a:r>
              <a:rPr lang="en-US" sz="1700" b="1" dirty="0"/>
              <a:t>normal distribution</a:t>
            </a:r>
            <a:r>
              <a:rPr lang="en-US" sz="1700" dirty="0"/>
              <a:t> after transformation, reducing skewness.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241610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15E1AC81-83F2-45A8-9054-15570F4E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B15AA7C5-9BFE-4B90-A119-467AFACE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944AB87D-35AF-4719-9940-5822E7702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E8B33BE3-7890-4628-9322-7EFBA337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01AD3ECF-519E-45E2-99DA-F5C1B5071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C050E700-0FF1-4D25-B54C-84BA04FCD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720D9C11-F5C9-41B0-B2F2-EE20BC3D0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623A9DA0-857E-4CDE-80EA-F30F1CE55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C48B8F4C-2C83-46F6-AFCD-58166AEB1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234C3795-C44D-41A7-A8F6-891387A66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91CC36F4-5DFA-4954-B354-97B180E98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7087A08E-C024-457D-8F99-1F340CED6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61CFBC61-7F57-45D7-860E-BF51B0EDA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2591C3DB-4880-431E-BC3D-37F1378A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79557EFE-4199-4E24-8A13-1B9CC1715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0B965615-6052-4907-A136-9CAD1460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F788FFC4-205D-47C1-91E7-DD1A52E0A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462FADD6-C927-46ED-A6E6-273B35C2F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AF64005E-134D-4444-9425-FB1C18898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E2565CA7-A8CB-463D-8D25-4F41235B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41ABBFC0-4EEA-4634-A73B-945729D6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E422F11F-726A-4A93-9D1B-B1400B061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BF129BC-EA9E-4D20-898B-399F7727D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FF42BAE-3249-46C8-9108-A83C87206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94" name="Isosceles Triangle 22">
              <a:extLst>
                <a:ext uri="{FF2B5EF4-FFF2-40B4-BE49-F238E27FC236}">
                  <a16:creationId xmlns:a16="http://schemas.microsoft.com/office/drawing/2014/main" id="{4DDE2BA8-4174-4A99-BB09-0BA28F26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A893933-F7DD-4DA6-85C7-4CFF58741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645459" y="960120"/>
            <a:ext cx="3865695" cy="4171278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pPr algn="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-150">
                <a:latin typeface="+mj-lt"/>
                <a:ea typeface="+mj-ea"/>
                <a:cs typeface="+mj-cs"/>
              </a:rPr>
              <a:t>Factor Analysis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2"/>
          <p:cNvSpPr/>
          <p:nvPr/>
        </p:nvSpPr>
        <p:spPr>
          <a:xfrm>
            <a:off x="4983164" y="960120"/>
            <a:ext cx="5511800" cy="417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</a:pPr>
            <a:r>
              <a:rPr lang="en-US" sz="1400" dirty="0"/>
              <a:t>Factor 1: Distance Factor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400" dirty="0"/>
              <a:t>Utilized Principal Components method with Varimax rotation.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400" dirty="0"/>
              <a:t>Retained two significant factors explaining dataset variance.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400" dirty="0"/>
              <a:t>First factor, Distance Factor, strongly loaded </a:t>
            </a:r>
            <a:r>
              <a:rPr lang="en-US" sz="1400" dirty="0" err="1"/>
              <a:t>Log_Distance</a:t>
            </a:r>
            <a:r>
              <a:rPr lang="en-US" sz="1400" dirty="0"/>
              <a:t> variable with a loading value of 0.7954.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571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</a:pPr>
            <a:r>
              <a:rPr lang="en-US" sz="1400" dirty="0"/>
              <a:t>Factor 2: Intersection Factor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400" dirty="0"/>
              <a:t>Intersection Factor: High loadings for </a:t>
            </a:r>
            <a:r>
              <a:rPr lang="en-US" sz="1400" dirty="0" err="1"/>
              <a:t>IntersectionNumber</a:t>
            </a:r>
            <a:r>
              <a:rPr lang="en-US" sz="1400" dirty="0"/>
              <a:t>, indicating unique injury severity patterns in crashes near intersections.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400" dirty="0" err="1"/>
              <a:t>CityDamageFlag_Num</a:t>
            </a:r>
            <a:r>
              <a:rPr lang="en-US" sz="1400" dirty="0"/>
              <a:t> variable: Relevant across crash conditions dimensions.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400" dirty="0"/>
              <a:t>Total variance explained by factors: 2.039, with Factor 1 accounting for slightly more variance.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133</TotalTime>
  <Words>1194</Words>
  <Application>Microsoft Office PowerPoint</Application>
  <PresentationFormat>Widescreen</PresentationFormat>
  <Paragraphs>130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Calibri Light</vt:lpstr>
      <vt:lpstr>Rockwell</vt:lpstr>
      <vt:lpstr>Times New Roman</vt:lpstr>
      <vt:lpstr>Wingdings</vt:lpstr>
      <vt:lpstr>Atlas</vt:lpstr>
      <vt:lpstr>Traffic Crash Characteristics and Injury Severity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Renu Deepya Iska</dc:creator>
  <cp:lastModifiedBy>Jithendhar Karukola</cp:lastModifiedBy>
  <cp:revision>3</cp:revision>
  <dcterms:created xsi:type="dcterms:W3CDTF">2024-12-16T21:01:54Z</dcterms:created>
  <dcterms:modified xsi:type="dcterms:W3CDTF">2024-12-21T03:06:27Z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3fd474-4f3c-44ed-88fb-5cc4bd2471bf_Enabled">
    <vt:lpwstr>true</vt:lpwstr>
  </property>
  <property fmtid="{D5CDD505-2E9C-101B-9397-08002B2CF9AE}" pid="3" name="MSIP_Label_a73fd474-4f3c-44ed-88fb-5cc4bd2471bf_SetDate">
    <vt:lpwstr>2024-12-16T22:39:12Z</vt:lpwstr>
  </property>
  <property fmtid="{D5CDD505-2E9C-101B-9397-08002B2CF9AE}" pid="4" name="MSIP_Label_a73fd474-4f3c-44ed-88fb-5cc4bd2471bf_Method">
    <vt:lpwstr>Standard</vt:lpwstr>
  </property>
  <property fmtid="{D5CDD505-2E9C-101B-9397-08002B2CF9AE}" pid="5" name="MSIP_Label_a73fd474-4f3c-44ed-88fb-5cc4bd2471bf_Name">
    <vt:lpwstr>defa4170-0d19-0005-0004-bc88714345d2</vt:lpwstr>
  </property>
  <property fmtid="{D5CDD505-2E9C-101B-9397-08002B2CF9AE}" pid="6" name="MSIP_Label_a73fd474-4f3c-44ed-88fb-5cc4bd2471bf_SiteId">
    <vt:lpwstr>8d1a69ec-03b5-4345-ae21-dad112f5fb4f</vt:lpwstr>
  </property>
  <property fmtid="{D5CDD505-2E9C-101B-9397-08002B2CF9AE}" pid="7" name="MSIP_Label_a73fd474-4f3c-44ed-88fb-5cc4bd2471bf_ActionId">
    <vt:lpwstr>e1911125-f347-4262-a0f7-e1e28a3732e3</vt:lpwstr>
  </property>
  <property fmtid="{D5CDD505-2E9C-101B-9397-08002B2CF9AE}" pid="8" name="MSIP_Label_a73fd474-4f3c-44ed-88fb-5cc4bd2471bf_ContentBits">
    <vt:lpwstr>0</vt:lpwstr>
  </property>
</Properties>
</file>